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0"/>
  </p:notesMasterIdLst>
  <p:sldIdLst>
    <p:sldId id="258" r:id="rId2"/>
    <p:sldId id="267" r:id="rId3"/>
    <p:sldId id="269" r:id="rId4"/>
    <p:sldId id="260" r:id="rId5"/>
    <p:sldId id="272" r:id="rId6"/>
    <p:sldId id="273" r:id="rId7"/>
    <p:sldId id="270" r:id="rId8"/>
    <p:sldId id="271" r:id="rId9"/>
    <p:sldId id="276" r:id="rId10"/>
    <p:sldId id="274" r:id="rId11"/>
    <p:sldId id="275" r:id="rId12"/>
    <p:sldId id="279" r:id="rId13"/>
    <p:sldId id="265" r:id="rId14"/>
    <p:sldId id="277" r:id="rId15"/>
    <p:sldId id="278" r:id="rId16"/>
    <p:sldId id="268" r:id="rId17"/>
    <p:sldId id="257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32A"/>
    <a:srgbClr val="01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45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1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3E38E-9BDB-4CD0-92E6-27D7BC5384E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F9BD4-1BC0-4A7F-9CDF-3B056E879F9D}">
      <dgm:prSet phldrT="[Text]"/>
      <dgm:spPr/>
      <dgm:t>
        <a:bodyPr/>
        <a:lstStyle/>
        <a:p>
          <a:r>
            <a:rPr lang="en-US" dirty="0"/>
            <a:t>Criminal Activity</a:t>
          </a:r>
        </a:p>
      </dgm:t>
    </dgm:pt>
    <dgm:pt modelId="{A410287A-E4C1-4C4C-A07E-4FA8DA74B3B9}" type="parTrans" cxnId="{E3F3FFF3-48A6-4822-9596-A1993A5FC1B7}">
      <dgm:prSet/>
      <dgm:spPr/>
      <dgm:t>
        <a:bodyPr/>
        <a:lstStyle/>
        <a:p>
          <a:endParaRPr lang="en-US"/>
        </a:p>
      </dgm:t>
    </dgm:pt>
    <dgm:pt modelId="{10F59EC5-E39A-407E-AFC7-EDDC5449C21A}" type="sibTrans" cxnId="{E3F3FFF3-48A6-4822-9596-A1993A5FC1B7}">
      <dgm:prSet/>
      <dgm:spPr/>
      <dgm:t>
        <a:bodyPr/>
        <a:lstStyle/>
        <a:p>
          <a:endParaRPr lang="en-US"/>
        </a:p>
      </dgm:t>
    </dgm:pt>
    <dgm:pt modelId="{285C7951-32CC-468E-A2CA-97192A0618F1}">
      <dgm:prSet phldrT="[Text]"/>
      <dgm:spPr/>
      <dgm:t>
        <a:bodyPr/>
        <a:lstStyle/>
        <a:p>
          <a:r>
            <a:rPr lang="en-US" dirty="0"/>
            <a:t>Motivated offender</a:t>
          </a:r>
        </a:p>
      </dgm:t>
    </dgm:pt>
    <dgm:pt modelId="{C89D9FDF-63CA-4953-8A20-D2C40CBADDCD}" type="parTrans" cxnId="{EE6D925C-6E36-4E14-86BB-7D0F855A76BE}">
      <dgm:prSet/>
      <dgm:spPr/>
      <dgm:t>
        <a:bodyPr/>
        <a:lstStyle/>
        <a:p>
          <a:endParaRPr lang="en-US"/>
        </a:p>
      </dgm:t>
    </dgm:pt>
    <dgm:pt modelId="{CD50E5C4-4B9A-4274-87B8-FC10324015BB}" type="sibTrans" cxnId="{EE6D925C-6E36-4E14-86BB-7D0F855A76BE}">
      <dgm:prSet/>
      <dgm:spPr/>
      <dgm:t>
        <a:bodyPr/>
        <a:lstStyle/>
        <a:p>
          <a:endParaRPr lang="en-US"/>
        </a:p>
      </dgm:t>
    </dgm:pt>
    <dgm:pt modelId="{3406DC1D-9FC0-406C-A556-D7AA980BC241}">
      <dgm:prSet phldrT="[Text]"/>
      <dgm:spPr/>
      <dgm:t>
        <a:bodyPr/>
        <a:lstStyle/>
        <a:p>
          <a:r>
            <a:rPr lang="en-US" dirty="0"/>
            <a:t>Situational Opportunity</a:t>
          </a:r>
        </a:p>
      </dgm:t>
    </dgm:pt>
    <dgm:pt modelId="{6E4056AC-8882-42F1-9AF3-C5F7BD6A7C97}" type="parTrans" cxnId="{C9CCFD66-F425-49DA-A606-CF97871301C1}">
      <dgm:prSet/>
      <dgm:spPr/>
      <dgm:t>
        <a:bodyPr/>
        <a:lstStyle/>
        <a:p>
          <a:endParaRPr lang="en-US"/>
        </a:p>
      </dgm:t>
    </dgm:pt>
    <dgm:pt modelId="{6CB9E883-7A22-4E18-90F5-CBB60637FCCA}" type="sibTrans" cxnId="{C9CCFD66-F425-49DA-A606-CF97871301C1}">
      <dgm:prSet/>
      <dgm:spPr/>
      <dgm:t>
        <a:bodyPr/>
        <a:lstStyle/>
        <a:p>
          <a:endParaRPr lang="en-US"/>
        </a:p>
      </dgm:t>
    </dgm:pt>
    <dgm:pt modelId="{0B8D11A0-F553-4F16-85FB-8BA19F162876}">
      <dgm:prSet phldrT="[Text]"/>
      <dgm:spPr/>
      <dgm:t>
        <a:bodyPr/>
        <a:lstStyle/>
        <a:p>
          <a:r>
            <a:rPr lang="en-US" dirty="0"/>
            <a:t>Suitable Target or Victim</a:t>
          </a:r>
        </a:p>
      </dgm:t>
    </dgm:pt>
    <dgm:pt modelId="{4C4B9275-7E23-4F04-B4F9-2002B979CB8C}" type="parTrans" cxnId="{22FB2897-D97F-47EB-9A3C-A78D9AF49A97}">
      <dgm:prSet/>
      <dgm:spPr/>
      <dgm:t>
        <a:bodyPr/>
        <a:lstStyle/>
        <a:p>
          <a:endParaRPr lang="en-US"/>
        </a:p>
      </dgm:t>
    </dgm:pt>
    <dgm:pt modelId="{D9FC4B38-325B-465F-8CA6-E1E3B01E99D1}" type="sibTrans" cxnId="{22FB2897-D97F-47EB-9A3C-A78D9AF49A97}">
      <dgm:prSet/>
      <dgm:spPr/>
      <dgm:t>
        <a:bodyPr/>
        <a:lstStyle/>
        <a:p>
          <a:endParaRPr lang="en-US"/>
        </a:p>
      </dgm:t>
    </dgm:pt>
    <dgm:pt modelId="{C6C034BF-FF8D-4DDF-8CCC-9C112C7E37DC}" type="pres">
      <dgm:prSet presAssocID="{A7E3E38E-9BDB-4CD0-92E6-27D7BC5384EE}" presName="composite" presStyleCnt="0">
        <dgm:presLayoutVars>
          <dgm:chMax val="1"/>
          <dgm:dir/>
          <dgm:resizeHandles val="exact"/>
        </dgm:presLayoutVars>
      </dgm:prSet>
      <dgm:spPr/>
    </dgm:pt>
    <dgm:pt modelId="{6BF1093C-5F67-447D-AE64-532E66F1ACD5}" type="pres">
      <dgm:prSet presAssocID="{A7E3E38E-9BDB-4CD0-92E6-27D7BC5384EE}" presName="radial" presStyleCnt="0">
        <dgm:presLayoutVars>
          <dgm:animLvl val="ctr"/>
        </dgm:presLayoutVars>
      </dgm:prSet>
      <dgm:spPr/>
    </dgm:pt>
    <dgm:pt modelId="{0D54CA60-E6EB-47D8-99F6-619213FB4F1A}" type="pres">
      <dgm:prSet presAssocID="{187F9BD4-1BC0-4A7F-9CDF-3B056E879F9D}" presName="centerShape" presStyleLbl="vennNode1" presStyleIdx="0" presStyleCnt="4"/>
      <dgm:spPr/>
    </dgm:pt>
    <dgm:pt modelId="{553ABF54-4C7A-40E5-9C14-FB5D478361F1}" type="pres">
      <dgm:prSet presAssocID="{285C7951-32CC-468E-A2CA-97192A0618F1}" presName="node" presStyleLbl="vennNode1" presStyleIdx="1" presStyleCnt="4">
        <dgm:presLayoutVars>
          <dgm:bulletEnabled val="1"/>
        </dgm:presLayoutVars>
      </dgm:prSet>
      <dgm:spPr/>
    </dgm:pt>
    <dgm:pt modelId="{80D6AF21-C2C0-4E3F-8158-F5C494A645AC}" type="pres">
      <dgm:prSet presAssocID="{3406DC1D-9FC0-406C-A556-D7AA980BC241}" presName="node" presStyleLbl="vennNode1" presStyleIdx="2" presStyleCnt="4">
        <dgm:presLayoutVars>
          <dgm:bulletEnabled val="1"/>
        </dgm:presLayoutVars>
      </dgm:prSet>
      <dgm:spPr/>
    </dgm:pt>
    <dgm:pt modelId="{202EB6A4-2E34-4DDF-B131-1025CB27C77F}" type="pres">
      <dgm:prSet presAssocID="{0B8D11A0-F553-4F16-85FB-8BA19F162876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0135581E-52BB-4FAE-BA23-B67CD8BAF777}" type="presOf" srcId="{3406DC1D-9FC0-406C-A556-D7AA980BC241}" destId="{80D6AF21-C2C0-4E3F-8158-F5C494A645AC}" srcOrd="0" destOrd="0" presId="urn:microsoft.com/office/officeart/2005/8/layout/radial3"/>
    <dgm:cxn modelId="{4C8D2E33-A74F-420C-8E3B-717947A0004A}" type="presOf" srcId="{285C7951-32CC-468E-A2CA-97192A0618F1}" destId="{553ABF54-4C7A-40E5-9C14-FB5D478361F1}" srcOrd="0" destOrd="0" presId="urn:microsoft.com/office/officeart/2005/8/layout/radial3"/>
    <dgm:cxn modelId="{E60CA037-E421-49E1-BF3A-2E20071EC45A}" type="presOf" srcId="{A7E3E38E-9BDB-4CD0-92E6-27D7BC5384EE}" destId="{C6C034BF-FF8D-4DDF-8CCC-9C112C7E37DC}" srcOrd="0" destOrd="0" presId="urn:microsoft.com/office/officeart/2005/8/layout/radial3"/>
    <dgm:cxn modelId="{EE6D925C-6E36-4E14-86BB-7D0F855A76BE}" srcId="{187F9BD4-1BC0-4A7F-9CDF-3B056E879F9D}" destId="{285C7951-32CC-468E-A2CA-97192A0618F1}" srcOrd="0" destOrd="0" parTransId="{C89D9FDF-63CA-4953-8A20-D2C40CBADDCD}" sibTransId="{CD50E5C4-4B9A-4274-87B8-FC10324015BB}"/>
    <dgm:cxn modelId="{C9CCFD66-F425-49DA-A606-CF97871301C1}" srcId="{187F9BD4-1BC0-4A7F-9CDF-3B056E879F9D}" destId="{3406DC1D-9FC0-406C-A556-D7AA980BC241}" srcOrd="1" destOrd="0" parTransId="{6E4056AC-8882-42F1-9AF3-C5F7BD6A7C97}" sibTransId="{6CB9E883-7A22-4E18-90F5-CBB60637FCCA}"/>
    <dgm:cxn modelId="{22FB2897-D97F-47EB-9A3C-A78D9AF49A97}" srcId="{187F9BD4-1BC0-4A7F-9CDF-3B056E879F9D}" destId="{0B8D11A0-F553-4F16-85FB-8BA19F162876}" srcOrd="2" destOrd="0" parTransId="{4C4B9275-7E23-4F04-B4F9-2002B979CB8C}" sibTransId="{D9FC4B38-325B-465F-8CA6-E1E3B01E99D1}"/>
    <dgm:cxn modelId="{417E18B9-B786-45B9-842C-D1D9B3731240}" type="presOf" srcId="{0B8D11A0-F553-4F16-85FB-8BA19F162876}" destId="{202EB6A4-2E34-4DDF-B131-1025CB27C77F}" srcOrd="0" destOrd="0" presId="urn:microsoft.com/office/officeart/2005/8/layout/radial3"/>
    <dgm:cxn modelId="{8CA0EAC6-41D0-42D3-83DB-37A02E1FE1BC}" type="presOf" srcId="{187F9BD4-1BC0-4A7F-9CDF-3B056E879F9D}" destId="{0D54CA60-E6EB-47D8-99F6-619213FB4F1A}" srcOrd="0" destOrd="0" presId="urn:microsoft.com/office/officeart/2005/8/layout/radial3"/>
    <dgm:cxn modelId="{E3F3FFF3-48A6-4822-9596-A1993A5FC1B7}" srcId="{A7E3E38E-9BDB-4CD0-92E6-27D7BC5384EE}" destId="{187F9BD4-1BC0-4A7F-9CDF-3B056E879F9D}" srcOrd="0" destOrd="0" parTransId="{A410287A-E4C1-4C4C-A07E-4FA8DA74B3B9}" sibTransId="{10F59EC5-E39A-407E-AFC7-EDDC5449C21A}"/>
    <dgm:cxn modelId="{33753447-DEBD-4D02-A40B-881278BABB2E}" type="presParOf" srcId="{C6C034BF-FF8D-4DDF-8CCC-9C112C7E37DC}" destId="{6BF1093C-5F67-447D-AE64-532E66F1ACD5}" srcOrd="0" destOrd="0" presId="urn:microsoft.com/office/officeart/2005/8/layout/radial3"/>
    <dgm:cxn modelId="{740C7223-0397-4A0C-BA87-FAC2402BD272}" type="presParOf" srcId="{6BF1093C-5F67-447D-AE64-532E66F1ACD5}" destId="{0D54CA60-E6EB-47D8-99F6-619213FB4F1A}" srcOrd="0" destOrd="0" presId="urn:microsoft.com/office/officeart/2005/8/layout/radial3"/>
    <dgm:cxn modelId="{A5B001F4-E17F-4EBE-B550-9673ACD0D639}" type="presParOf" srcId="{6BF1093C-5F67-447D-AE64-532E66F1ACD5}" destId="{553ABF54-4C7A-40E5-9C14-FB5D478361F1}" srcOrd="1" destOrd="0" presId="urn:microsoft.com/office/officeart/2005/8/layout/radial3"/>
    <dgm:cxn modelId="{C9788FD7-D08A-4854-A930-C1BCE0096548}" type="presParOf" srcId="{6BF1093C-5F67-447D-AE64-532E66F1ACD5}" destId="{80D6AF21-C2C0-4E3F-8158-F5C494A645AC}" srcOrd="2" destOrd="0" presId="urn:microsoft.com/office/officeart/2005/8/layout/radial3"/>
    <dgm:cxn modelId="{93E2FAEC-250F-4E6E-B2E9-1F7C58C2310B}" type="presParOf" srcId="{6BF1093C-5F67-447D-AE64-532E66F1ACD5}" destId="{202EB6A4-2E34-4DDF-B131-1025CB27C77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12DBE-26C2-4909-A870-BF42E2D7BB9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DCFB4-72EE-403C-8B85-083F07C533FA}">
      <dgm:prSet phldrT="[Text]"/>
      <dgm:spPr/>
      <dgm:t>
        <a:bodyPr/>
        <a:lstStyle/>
        <a:p>
          <a:r>
            <a:rPr lang="en-US" dirty="0"/>
            <a:t>Crime Prevention</a:t>
          </a:r>
        </a:p>
      </dgm:t>
    </dgm:pt>
    <dgm:pt modelId="{70C6C721-726B-4401-856B-6DE93AC61999}" type="parTrans" cxnId="{79E1FE0A-47CF-4044-9D90-2E69B04542D7}">
      <dgm:prSet/>
      <dgm:spPr/>
      <dgm:t>
        <a:bodyPr/>
        <a:lstStyle/>
        <a:p>
          <a:endParaRPr lang="en-US"/>
        </a:p>
      </dgm:t>
    </dgm:pt>
    <dgm:pt modelId="{6D9CCA7A-7A58-40C4-B4BB-CEB4E5A10C6F}" type="sibTrans" cxnId="{79E1FE0A-47CF-4044-9D90-2E69B04542D7}">
      <dgm:prSet/>
      <dgm:spPr/>
      <dgm:t>
        <a:bodyPr/>
        <a:lstStyle/>
        <a:p>
          <a:endParaRPr lang="en-US"/>
        </a:p>
      </dgm:t>
    </dgm:pt>
    <dgm:pt modelId="{8C0F2441-A74A-4E38-B00A-6D6E7E37717F}">
      <dgm:prSet phldrT="[Text]"/>
      <dgm:spPr/>
      <dgm:t>
        <a:bodyPr/>
        <a:lstStyle/>
        <a:p>
          <a:r>
            <a:rPr lang="en-US" b="1" dirty="0"/>
            <a:t>Pro-active</a:t>
          </a:r>
        </a:p>
      </dgm:t>
    </dgm:pt>
    <dgm:pt modelId="{224DB589-C425-4653-A527-1D20063ED4A1}" type="parTrans" cxnId="{D51942BC-BFA4-43F8-B7C1-6392D861F650}">
      <dgm:prSet/>
      <dgm:spPr/>
      <dgm:t>
        <a:bodyPr/>
        <a:lstStyle/>
        <a:p>
          <a:endParaRPr lang="en-US"/>
        </a:p>
      </dgm:t>
    </dgm:pt>
    <dgm:pt modelId="{46AE68EC-0A3B-4B62-AC13-517CD8AAF928}" type="sibTrans" cxnId="{D51942BC-BFA4-43F8-B7C1-6392D861F650}">
      <dgm:prSet/>
      <dgm:spPr/>
      <dgm:t>
        <a:bodyPr/>
        <a:lstStyle/>
        <a:p>
          <a:endParaRPr lang="en-US"/>
        </a:p>
      </dgm:t>
    </dgm:pt>
    <dgm:pt modelId="{9EDD422F-8F1F-4985-A876-E35F2088482C}">
      <dgm:prSet phldrT="[Text]"/>
      <dgm:spPr/>
      <dgm:t>
        <a:bodyPr/>
        <a:lstStyle/>
        <a:p>
          <a:r>
            <a:rPr lang="en-US" dirty="0"/>
            <a:t>Hardens the target</a:t>
          </a:r>
        </a:p>
      </dgm:t>
    </dgm:pt>
    <dgm:pt modelId="{5D9168AF-A5BA-4DDE-8DC2-1C066AFF1E40}" type="parTrans" cxnId="{BD0988BF-978D-4173-A984-C03582B9DDF7}">
      <dgm:prSet/>
      <dgm:spPr/>
      <dgm:t>
        <a:bodyPr/>
        <a:lstStyle/>
        <a:p>
          <a:endParaRPr lang="en-US"/>
        </a:p>
      </dgm:t>
    </dgm:pt>
    <dgm:pt modelId="{74682259-AED9-49B3-A195-0EFFD4E0CBDA}" type="sibTrans" cxnId="{BD0988BF-978D-4173-A984-C03582B9DDF7}">
      <dgm:prSet/>
      <dgm:spPr/>
      <dgm:t>
        <a:bodyPr/>
        <a:lstStyle/>
        <a:p>
          <a:endParaRPr lang="en-US"/>
        </a:p>
      </dgm:t>
    </dgm:pt>
    <dgm:pt modelId="{CE070DA7-F399-4C7B-B5D9-B98EB8BA7E90}">
      <dgm:prSet phldrT="[Text]"/>
      <dgm:spPr/>
      <dgm:t>
        <a:bodyPr/>
        <a:lstStyle/>
        <a:p>
          <a:r>
            <a:rPr lang="en-US" dirty="0"/>
            <a:t>Policing Activities</a:t>
          </a:r>
        </a:p>
      </dgm:t>
    </dgm:pt>
    <dgm:pt modelId="{65A7C004-4C2B-4423-8B6B-9FFC79203419}" type="parTrans" cxnId="{BA264D9A-08EC-4788-9E69-4B3249A46311}">
      <dgm:prSet/>
      <dgm:spPr/>
      <dgm:t>
        <a:bodyPr/>
        <a:lstStyle/>
        <a:p>
          <a:endParaRPr lang="en-US"/>
        </a:p>
      </dgm:t>
    </dgm:pt>
    <dgm:pt modelId="{6F7B9AAA-36B6-4275-A254-9126611B9F61}" type="sibTrans" cxnId="{BA264D9A-08EC-4788-9E69-4B3249A46311}">
      <dgm:prSet/>
      <dgm:spPr/>
      <dgm:t>
        <a:bodyPr/>
        <a:lstStyle/>
        <a:p>
          <a:endParaRPr lang="en-US"/>
        </a:p>
      </dgm:t>
    </dgm:pt>
    <dgm:pt modelId="{D0D757C3-5BAA-49FB-B5FC-41E37A1F12F1}">
      <dgm:prSet phldrT="[Text]"/>
      <dgm:spPr/>
      <dgm:t>
        <a:bodyPr/>
        <a:lstStyle/>
        <a:p>
          <a:r>
            <a:rPr lang="en-US" b="1" dirty="0"/>
            <a:t>Enforcement</a:t>
          </a:r>
        </a:p>
      </dgm:t>
    </dgm:pt>
    <dgm:pt modelId="{212A075C-A790-4D78-95DE-43BF49344966}" type="parTrans" cxnId="{032AC131-1A1D-4380-8E35-3CA4BE85E782}">
      <dgm:prSet/>
      <dgm:spPr/>
      <dgm:t>
        <a:bodyPr/>
        <a:lstStyle/>
        <a:p>
          <a:endParaRPr lang="en-US"/>
        </a:p>
      </dgm:t>
    </dgm:pt>
    <dgm:pt modelId="{7AE965A2-1AEE-4403-B1A4-80989646ABF9}" type="sibTrans" cxnId="{032AC131-1A1D-4380-8E35-3CA4BE85E782}">
      <dgm:prSet/>
      <dgm:spPr/>
      <dgm:t>
        <a:bodyPr/>
        <a:lstStyle/>
        <a:p>
          <a:endParaRPr lang="en-US"/>
        </a:p>
      </dgm:t>
    </dgm:pt>
    <dgm:pt modelId="{68A990BD-CFA4-4C33-8D3D-458741653AD6}">
      <dgm:prSet phldrT="[Text]"/>
      <dgm:spPr/>
      <dgm:t>
        <a:bodyPr/>
        <a:lstStyle/>
        <a:p>
          <a:r>
            <a:rPr lang="en-US" dirty="0"/>
            <a:t>Justice System</a:t>
          </a:r>
        </a:p>
      </dgm:t>
    </dgm:pt>
    <dgm:pt modelId="{17867BFC-B1C6-455C-BF4D-7931E4EBB17A}" type="parTrans" cxnId="{B6BFA6B7-9416-4E02-A070-ABF7B56FB951}">
      <dgm:prSet/>
      <dgm:spPr/>
      <dgm:t>
        <a:bodyPr/>
        <a:lstStyle/>
        <a:p>
          <a:endParaRPr lang="en-US"/>
        </a:p>
      </dgm:t>
    </dgm:pt>
    <dgm:pt modelId="{E1E189C5-19A5-4D6D-BBE1-A7FFDFDD6242}" type="sibTrans" cxnId="{B6BFA6B7-9416-4E02-A070-ABF7B56FB951}">
      <dgm:prSet/>
      <dgm:spPr/>
      <dgm:t>
        <a:bodyPr/>
        <a:lstStyle/>
        <a:p>
          <a:endParaRPr lang="en-US"/>
        </a:p>
      </dgm:t>
    </dgm:pt>
    <dgm:pt modelId="{98D4EFDC-C820-4AAB-A782-E69576964CD0}">
      <dgm:prSet phldrT="[Text]"/>
      <dgm:spPr/>
      <dgm:t>
        <a:bodyPr/>
        <a:lstStyle/>
        <a:p>
          <a:r>
            <a:rPr lang="en-US" b="1" dirty="0"/>
            <a:t>Traditional</a:t>
          </a:r>
        </a:p>
      </dgm:t>
    </dgm:pt>
    <dgm:pt modelId="{E0B3358B-24B6-4C75-91D9-D20F3DF2B668}" type="parTrans" cxnId="{F5F4D1F0-26E2-4442-BE64-D06DEB616C8B}">
      <dgm:prSet/>
      <dgm:spPr/>
      <dgm:t>
        <a:bodyPr/>
        <a:lstStyle/>
        <a:p>
          <a:endParaRPr lang="en-US"/>
        </a:p>
      </dgm:t>
    </dgm:pt>
    <dgm:pt modelId="{A43839DC-C217-4022-BA99-E2B785AA35A1}" type="sibTrans" cxnId="{F5F4D1F0-26E2-4442-BE64-D06DEB616C8B}">
      <dgm:prSet/>
      <dgm:spPr/>
      <dgm:t>
        <a:bodyPr/>
        <a:lstStyle/>
        <a:p>
          <a:endParaRPr lang="en-US"/>
        </a:p>
      </dgm:t>
    </dgm:pt>
    <dgm:pt modelId="{84FB8745-3119-4753-9D0C-435F91A8AA7A}">
      <dgm:prSet phldrT="[Text]"/>
      <dgm:spPr/>
      <dgm:t>
        <a:bodyPr/>
        <a:lstStyle/>
        <a:p>
          <a:r>
            <a:rPr lang="en-US" b="1" dirty="0"/>
            <a:t>Diversion &amp; Restorative Justice</a:t>
          </a:r>
        </a:p>
      </dgm:t>
    </dgm:pt>
    <dgm:pt modelId="{CD55A8D6-05FF-42AF-A093-3ADF0968ED01}" type="parTrans" cxnId="{3DC8EF5C-3899-4FD0-BDE5-718082D8F702}">
      <dgm:prSet/>
      <dgm:spPr/>
      <dgm:t>
        <a:bodyPr/>
        <a:lstStyle/>
        <a:p>
          <a:endParaRPr lang="en-US"/>
        </a:p>
      </dgm:t>
    </dgm:pt>
    <dgm:pt modelId="{52DE93AC-274D-42E7-B6A8-DA4DEEE0F1F3}" type="sibTrans" cxnId="{3DC8EF5C-3899-4FD0-BDE5-718082D8F702}">
      <dgm:prSet/>
      <dgm:spPr/>
      <dgm:t>
        <a:bodyPr/>
        <a:lstStyle/>
        <a:p>
          <a:endParaRPr lang="en-US"/>
        </a:p>
      </dgm:t>
    </dgm:pt>
    <dgm:pt modelId="{18881BC4-8899-47BB-83E6-2C5D7FDCE1A4}">
      <dgm:prSet phldrT="[Text]"/>
      <dgm:spPr/>
      <dgm:t>
        <a:bodyPr/>
        <a:lstStyle/>
        <a:p>
          <a:r>
            <a:rPr lang="en-US" dirty="0"/>
            <a:t>Investigation</a:t>
          </a:r>
        </a:p>
      </dgm:t>
    </dgm:pt>
    <dgm:pt modelId="{CB0180C4-56AA-479E-A268-37E49F3530E9}" type="parTrans" cxnId="{826639A2-BA9A-4255-9546-B07DA12E3CF3}">
      <dgm:prSet/>
      <dgm:spPr/>
      <dgm:t>
        <a:bodyPr/>
        <a:lstStyle/>
        <a:p>
          <a:endParaRPr lang="en-US"/>
        </a:p>
      </dgm:t>
    </dgm:pt>
    <dgm:pt modelId="{3BC29F38-045A-4E9B-A9E8-AB58BCB2DC0E}" type="sibTrans" cxnId="{826639A2-BA9A-4255-9546-B07DA12E3CF3}">
      <dgm:prSet/>
      <dgm:spPr/>
      <dgm:t>
        <a:bodyPr/>
        <a:lstStyle/>
        <a:p>
          <a:endParaRPr lang="en-US"/>
        </a:p>
      </dgm:t>
    </dgm:pt>
    <dgm:pt modelId="{D7FD6195-5FA5-4F8C-AB46-FB6FFCA6E055}">
      <dgm:prSet phldrT="[Text]"/>
      <dgm:spPr/>
      <dgm:t>
        <a:bodyPr/>
        <a:lstStyle/>
        <a:p>
          <a:r>
            <a:rPr lang="en-US" dirty="0"/>
            <a:t>Apprehension</a:t>
          </a:r>
        </a:p>
      </dgm:t>
    </dgm:pt>
    <dgm:pt modelId="{592E5CE9-2721-4829-8937-607C96F37891}" type="parTrans" cxnId="{D41F3A2B-CBAC-4A1E-AAD2-E3AD614D35A6}">
      <dgm:prSet/>
      <dgm:spPr/>
      <dgm:t>
        <a:bodyPr/>
        <a:lstStyle/>
        <a:p>
          <a:endParaRPr lang="en-US"/>
        </a:p>
      </dgm:t>
    </dgm:pt>
    <dgm:pt modelId="{FA8AA80B-5A3C-4171-A7EC-1E8AD0818B10}" type="sibTrans" cxnId="{D41F3A2B-CBAC-4A1E-AAD2-E3AD614D35A6}">
      <dgm:prSet/>
      <dgm:spPr/>
      <dgm:t>
        <a:bodyPr/>
        <a:lstStyle/>
        <a:p>
          <a:endParaRPr lang="en-US"/>
        </a:p>
      </dgm:t>
    </dgm:pt>
    <dgm:pt modelId="{21BC6467-FA10-44F8-95E1-2A76DB74C9C0}">
      <dgm:prSet phldrT="[Text]"/>
      <dgm:spPr/>
      <dgm:t>
        <a:bodyPr/>
        <a:lstStyle/>
        <a:p>
          <a:r>
            <a:rPr lang="en-US" dirty="0"/>
            <a:t>Charges</a:t>
          </a:r>
        </a:p>
      </dgm:t>
    </dgm:pt>
    <dgm:pt modelId="{ADB303CE-5476-45A3-8A68-1E5E72824E4E}" type="parTrans" cxnId="{B34AEC7E-3DE8-46CC-B6CC-1AD6E5C0DC15}">
      <dgm:prSet/>
      <dgm:spPr/>
      <dgm:t>
        <a:bodyPr/>
        <a:lstStyle/>
        <a:p>
          <a:endParaRPr lang="en-US"/>
        </a:p>
      </dgm:t>
    </dgm:pt>
    <dgm:pt modelId="{73A7060A-F110-43F9-ADAA-51C12CE0A865}" type="sibTrans" cxnId="{B34AEC7E-3DE8-46CC-B6CC-1AD6E5C0DC15}">
      <dgm:prSet/>
      <dgm:spPr/>
      <dgm:t>
        <a:bodyPr/>
        <a:lstStyle/>
        <a:p>
          <a:endParaRPr lang="en-US"/>
        </a:p>
      </dgm:t>
    </dgm:pt>
    <dgm:pt modelId="{1C083E4E-5245-400C-948B-A9F7B2BF3FC8}">
      <dgm:prSet phldrT="[Text]"/>
      <dgm:spPr/>
      <dgm:t>
        <a:bodyPr/>
        <a:lstStyle/>
        <a:p>
          <a:r>
            <a:rPr lang="en-US" b="1" dirty="0"/>
            <a:t>Community &amp; Policing Initiatives</a:t>
          </a:r>
        </a:p>
      </dgm:t>
    </dgm:pt>
    <dgm:pt modelId="{ADE6FF5C-EF37-458C-807E-6B8DC25F1F28}" type="parTrans" cxnId="{1AE6F6B4-2CEF-44AF-A5E1-40676C333519}">
      <dgm:prSet/>
      <dgm:spPr/>
    </dgm:pt>
    <dgm:pt modelId="{2A622388-A524-4935-88DC-295131D907E2}" type="sibTrans" cxnId="{1AE6F6B4-2CEF-44AF-A5E1-40676C333519}">
      <dgm:prSet/>
      <dgm:spPr/>
    </dgm:pt>
    <dgm:pt modelId="{85D32201-88AA-4A87-AC04-78F54AE6D0FD}">
      <dgm:prSet phldrT="[Text]"/>
      <dgm:spPr/>
      <dgm:t>
        <a:bodyPr/>
        <a:lstStyle/>
        <a:p>
          <a:endParaRPr lang="en-US" dirty="0"/>
        </a:p>
      </dgm:t>
    </dgm:pt>
    <dgm:pt modelId="{AEDDDE75-8C12-4DC5-815B-9154E301124C}" type="parTrans" cxnId="{2B4CE51D-88CB-4F9E-BDCE-89513E888909}">
      <dgm:prSet/>
      <dgm:spPr/>
    </dgm:pt>
    <dgm:pt modelId="{3CEEE192-0758-4D43-B6D4-88746DA53A1E}" type="sibTrans" cxnId="{2B4CE51D-88CB-4F9E-BDCE-89513E888909}">
      <dgm:prSet/>
      <dgm:spPr/>
    </dgm:pt>
    <dgm:pt modelId="{706CB29C-8B7E-4441-AFAB-1051C0A8ABB5}">
      <dgm:prSet phldrT="[Text]"/>
      <dgm:spPr/>
      <dgm:t>
        <a:bodyPr/>
        <a:lstStyle/>
        <a:p>
          <a:r>
            <a:rPr lang="en-US" dirty="0"/>
            <a:t>Reduces situational opportunities</a:t>
          </a:r>
        </a:p>
      </dgm:t>
    </dgm:pt>
    <dgm:pt modelId="{9495A0CD-753E-4885-961D-0F42E61FB9D9}" type="parTrans" cxnId="{9E40F9F3-B893-4324-BCC2-9B49FA61D24C}">
      <dgm:prSet/>
      <dgm:spPr/>
    </dgm:pt>
    <dgm:pt modelId="{97122B3D-2794-48FD-A8FD-6C0AEB5BB64F}" type="sibTrans" cxnId="{9E40F9F3-B893-4324-BCC2-9B49FA61D24C}">
      <dgm:prSet/>
      <dgm:spPr/>
    </dgm:pt>
    <dgm:pt modelId="{68A99D5E-0A38-4BF9-8BB5-85185E0655D1}">
      <dgm:prSet phldrT="[Text]"/>
      <dgm:spPr/>
      <dgm:t>
        <a:bodyPr/>
        <a:lstStyle/>
        <a:p>
          <a:r>
            <a:rPr lang="en-US" dirty="0"/>
            <a:t>Reduces the number of motivated offenders</a:t>
          </a:r>
        </a:p>
      </dgm:t>
    </dgm:pt>
    <dgm:pt modelId="{BD0A3B6F-48BB-4235-903F-0EA9D95F04C1}" type="parTrans" cxnId="{E1D8BEFC-F9C0-4C87-A946-21B2A01FEC65}">
      <dgm:prSet/>
      <dgm:spPr/>
    </dgm:pt>
    <dgm:pt modelId="{8B564E6F-4A4D-4DA8-9D14-06B144C07D5B}" type="sibTrans" cxnId="{E1D8BEFC-F9C0-4C87-A946-21B2A01FEC65}">
      <dgm:prSet/>
      <dgm:spPr/>
    </dgm:pt>
    <dgm:pt modelId="{A540438D-2228-4D5E-B2F6-F57A4BCB1A98}" type="pres">
      <dgm:prSet presAssocID="{45712DBE-26C2-4909-A870-BF42E2D7BB9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262FEDC-C7DD-4599-807D-7F2048F37CF1}" type="pres">
      <dgm:prSet presAssocID="{226DCFB4-72EE-403C-8B85-083F07C533FA}" presName="circle1" presStyleLbl="node1" presStyleIdx="0" presStyleCnt="3"/>
      <dgm:spPr/>
    </dgm:pt>
    <dgm:pt modelId="{4BC94D87-366C-41AD-9002-BC510416139A}" type="pres">
      <dgm:prSet presAssocID="{226DCFB4-72EE-403C-8B85-083F07C533FA}" presName="space" presStyleCnt="0"/>
      <dgm:spPr/>
    </dgm:pt>
    <dgm:pt modelId="{8E2A520E-5987-49F3-89A5-83B11F5D7455}" type="pres">
      <dgm:prSet presAssocID="{226DCFB4-72EE-403C-8B85-083F07C533FA}" presName="rect1" presStyleLbl="alignAcc1" presStyleIdx="0" presStyleCnt="3"/>
      <dgm:spPr/>
    </dgm:pt>
    <dgm:pt modelId="{7B42B149-DEC8-45FF-9915-C709867FA9B8}" type="pres">
      <dgm:prSet presAssocID="{CE070DA7-F399-4C7B-B5D9-B98EB8BA7E90}" presName="vertSpace2" presStyleLbl="node1" presStyleIdx="0" presStyleCnt="3"/>
      <dgm:spPr/>
    </dgm:pt>
    <dgm:pt modelId="{428463DF-81C9-4A9E-A437-A8C17F42CC5C}" type="pres">
      <dgm:prSet presAssocID="{CE070DA7-F399-4C7B-B5D9-B98EB8BA7E90}" presName="circle2" presStyleLbl="node1" presStyleIdx="1" presStyleCnt="3"/>
      <dgm:spPr/>
    </dgm:pt>
    <dgm:pt modelId="{4F93D08A-E8F8-4F20-87A6-2D3402A80DEC}" type="pres">
      <dgm:prSet presAssocID="{CE070DA7-F399-4C7B-B5D9-B98EB8BA7E90}" presName="rect2" presStyleLbl="alignAcc1" presStyleIdx="1" presStyleCnt="3"/>
      <dgm:spPr/>
    </dgm:pt>
    <dgm:pt modelId="{07C3726A-B263-446D-836F-BE066A97F151}" type="pres">
      <dgm:prSet presAssocID="{68A990BD-CFA4-4C33-8D3D-458741653AD6}" presName="vertSpace3" presStyleLbl="node1" presStyleIdx="1" presStyleCnt="3"/>
      <dgm:spPr/>
    </dgm:pt>
    <dgm:pt modelId="{D4B23334-65EE-47E9-B1B4-FE097CBBD152}" type="pres">
      <dgm:prSet presAssocID="{68A990BD-CFA4-4C33-8D3D-458741653AD6}" presName="circle3" presStyleLbl="node1" presStyleIdx="2" presStyleCnt="3"/>
      <dgm:spPr/>
    </dgm:pt>
    <dgm:pt modelId="{9405FCF8-507A-4447-8A84-CFB851A919E3}" type="pres">
      <dgm:prSet presAssocID="{68A990BD-CFA4-4C33-8D3D-458741653AD6}" presName="rect3" presStyleLbl="alignAcc1" presStyleIdx="2" presStyleCnt="3"/>
      <dgm:spPr/>
    </dgm:pt>
    <dgm:pt modelId="{FD1709A6-8A51-4E12-90F8-8E5DB7891C8B}" type="pres">
      <dgm:prSet presAssocID="{226DCFB4-72EE-403C-8B85-083F07C533F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2780A61B-EA43-4336-AF0C-B309041ECA73}" type="pres">
      <dgm:prSet presAssocID="{226DCFB4-72EE-403C-8B85-083F07C533FA}" presName="rect1ChTx" presStyleLbl="alignAcc1" presStyleIdx="2" presStyleCnt="3">
        <dgm:presLayoutVars>
          <dgm:bulletEnabled val="1"/>
        </dgm:presLayoutVars>
      </dgm:prSet>
      <dgm:spPr/>
    </dgm:pt>
    <dgm:pt modelId="{8ADC2621-E4B9-416F-A66D-29B06813CA23}" type="pres">
      <dgm:prSet presAssocID="{CE070DA7-F399-4C7B-B5D9-B98EB8BA7E9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1909A3A-51F8-4D56-86EA-398D5577AF37}" type="pres">
      <dgm:prSet presAssocID="{CE070DA7-F399-4C7B-B5D9-B98EB8BA7E90}" presName="rect2ChTx" presStyleLbl="alignAcc1" presStyleIdx="2" presStyleCnt="3">
        <dgm:presLayoutVars>
          <dgm:bulletEnabled val="1"/>
        </dgm:presLayoutVars>
      </dgm:prSet>
      <dgm:spPr/>
    </dgm:pt>
    <dgm:pt modelId="{18C2FDF4-269D-4301-8D25-3F1F648817A6}" type="pres">
      <dgm:prSet presAssocID="{68A990BD-CFA4-4C33-8D3D-458741653AD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5EC986A-1B66-44B4-8529-4BA1A88F4072}" type="pres">
      <dgm:prSet presAssocID="{68A990BD-CFA4-4C33-8D3D-458741653AD6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9E1FE0A-47CF-4044-9D90-2E69B04542D7}" srcId="{45712DBE-26C2-4909-A870-BF42E2D7BB98}" destId="{226DCFB4-72EE-403C-8B85-083F07C533FA}" srcOrd="0" destOrd="0" parTransId="{70C6C721-726B-4401-856B-6DE93AC61999}" sibTransId="{6D9CCA7A-7A58-40C4-B4BB-CEB4E5A10C6F}"/>
    <dgm:cxn modelId="{53352E13-CF8C-4A68-9825-97BC75BEFBD5}" type="presOf" srcId="{D7FD6195-5FA5-4F8C-AB46-FB6FFCA6E055}" destId="{A1909A3A-51F8-4D56-86EA-398D5577AF37}" srcOrd="0" destOrd="2" presId="urn:microsoft.com/office/officeart/2005/8/layout/target3"/>
    <dgm:cxn modelId="{3B70921B-C3B3-48CC-BFB1-06980EB81DF2}" type="presOf" srcId="{9EDD422F-8F1F-4985-A876-E35F2088482C}" destId="{2780A61B-EA43-4336-AF0C-B309041ECA73}" srcOrd="0" destOrd="2" presId="urn:microsoft.com/office/officeart/2005/8/layout/target3"/>
    <dgm:cxn modelId="{8D165B1C-D147-4E7F-9946-E8D595B98023}" type="presOf" srcId="{1C083E4E-5245-400C-948B-A9F7B2BF3FC8}" destId="{2780A61B-EA43-4336-AF0C-B309041ECA73}" srcOrd="0" destOrd="1" presId="urn:microsoft.com/office/officeart/2005/8/layout/target3"/>
    <dgm:cxn modelId="{2B4CE51D-88CB-4F9E-BDCE-89513E888909}" srcId="{1C083E4E-5245-400C-948B-A9F7B2BF3FC8}" destId="{85D32201-88AA-4A87-AC04-78F54AE6D0FD}" srcOrd="3" destOrd="0" parTransId="{AEDDDE75-8C12-4DC5-815B-9154E301124C}" sibTransId="{3CEEE192-0758-4D43-B6D4-88746DA53A1E}"/>
    <dgm:cxn modelId="{D41F3A2B-CBAC-4A1E-AAD2-E3AD614D35A6}" srcId="{D0D757C3-5BAA-49FB-B5FC-41E37A1F12F1}" destId="{D7FD6195-5FA5-4F8C-AB46-FB6FFCA6E055}" srcOrd="1" destOrd="0" parTransId="{592E5CE9-2721-4829-8937-607C96F37891}" sibTransId="{FA8AA80B-5A3C-4171-A7EC-1E8AD0818B10}"/>
    <dgm:cxn modelId="{032AC131-1A1D-4380-8E35-3CA4BE85E782}" srcId="{CE070DA7-F399-4C7B-B5D9-B98EB8BA7E90}" destId="{D0D757C3-5BAA-49FB-B5FC-41E37A1F12F1}" srcOrd="0" destOrd="0" parTransId="{212A075C-A790-4D78-95DE-43BF49344966}" sibTransId="{7AE965A2-1AEE-4403-B1A4-80989646ABF9}"/>
    <dgm:cxn modelId="{D4EB6B38-7A3B-4506-B407-3445164D2E1C}" type="presOf" srcId="{706CB29C-8B7E-4441-AFAB-1051C0A8ABB5}" destId="{2780A61B-EA43-4336-AF0C-B309041ECA73}" srcOrd="0" destOrd="3" presId="urn:microsoft.com/office/officeart/2005/8/layout/target3"/>
    <dgm:cxn modelId="{3DC8EF5C-3899-4FD0-BDE5-718082D8F702}" srcId="{68A990BD-CFA4-4C33-8D3D-458741653AD6}" destId="{84FB8745-3119-4753-9D0C-435F91A8AA7A}" srcOrd="1" destOrd="0" parTransId="{CD55A8D6-05FF-42AF-A093-3ADF0968ED01}" sibTransId="{52DE93AC-274D-42E7-B6A8-DA4DEEE0F1F3}"/>
    <dgm:cxn modelId="{A70E3F5E-52DA-4FF7-A6C6-23EAAE63D56A}" type="presOf" srcId="{84FB8745-3119-4753-9D0C-435F91A8AA7A}" destId="{05EC986A-1B66-44B4-8529-4BA1A88F4072}" srcOrd="0" destOrd="1" presId="urn:microsoft.com/office/officeart/2005/8/layout/target3"/>
    <dgm:cxn modelId="{B9BF6041-3CAE-42CA-AF2F-2FD32E4748FA}" type="presOf" srcId="{85D32201-88AA-4A87-AC04-78F54AE6D0FD}" destId="{2780A61B-EA43-4336-AF0C-B309041ECA73}" srcOrd="0" destOrd="5" presId="urn:microsoft.com/office/officeart/2005/8/layout/target3"/>
    <dgm:cxn modelId="{E528C042-4E23-43A9-B6AA-47B4D017D5D6}" type="presOf" srcId="{226DCFB4-72EE-403C-8B85-083F07C533FA}" destId="{FD1709A6-8A51-4E12-90F8-8E5DB7891C8B}" srcOrd="1" destOrd="0" presId="urn:microsoft.com/office/officeart/2005/8/layout/target3"/>
    <dgm:cxn modelId="{141A7845-73C6-49C6-8175-CBC4333AB20A}" type="presOf" srcId="{68A990BD-CFA4-4C33-8D3D-458741653AD6}" destId="{9405FCF8-507A-4447-8A84-CFB851A919E3}" srcOrd="0" destOrd="0" presId="urn:microsoft.com/office/officeart/2005/8/layout/target3"/>
    <dgm:cxn modelId="{7033464E-F39E-4F60-9550-E5CC734521EC}" type="presOf" srcId="{D0D757C3-5BAA-49FB-B5FC-41E37A1F12F1}" destId="{A1909A3A-51F8-4D56-86EA-398D5577AF37}" srcOrd="0" destOrd="0" presId="urn:microsoft.com/office/officeart/2005/8/layout/target3"/>
    <dgm:cxn modelId="{88479A53-F546-48D5-91DB-71F6AC9354EC}" type="presOf" srcId="{68A99D5E-0A38-4BF9-8BB5-85185E0655D1}" destId="{2780A61B-EA43-4336-AF0C-B309041ECA73}" srcOrd="0" destOrd="4" presId="urn:microsoft.com/office/officeart/2005/8/layout/target3"/>
    <dgm:cxn modelId="{781AC354-A38A-4B2E-907C-345FB3BE3C85}" type="presOf" srcId="{8C0F2441-A74A-4E38-B00A-6D6E7E37717F}" destId="{2780A61B-EA43-4336-AF0C-B309041ECA73}" srcOrd="0" destOrd="0" presId="urn:microsoft.com/office/officeart/2005/8/layout/target3"/>
    <dgm:cxn modelId="{B34AEC7E-3DE8-46CC-B6CC-1AD6E5C0DC15}" srcId="{D0D757C3-5BAA-49FB-B5FC-41E37A1F12F1}" destId="{21BC6467-FA10-44F8-95E1-2A76DB74C9C0}" srcOrd="2" destOrd="0" parTransId="{ADB303CE-5476-45A3-8A68-1E5E72824E4E}" sibTransId="{73A7060A-F110-43F9-ADAA-51C12CE0A865}"/>
    <dgm:cxn modelId="{EC862E8D-EBA6-42B0-93D3-82870CF833F9}" type="presOf" srcId="{18881BC4-8899-47BB-83E6-2C5D7FDCE1A4}" destId="{A1909A3A-51F8-4D56-86EA-398D5577AF37}" srcOrd="0" destOrd="1" presId="urn:microsoft.com/office/officeart/2005/8/layout/target3"/>
    <dgm:cxn modelId="{E9DDF38D-4F9F-46B9-A3C3-686DFCF09358}" type="presOf" srcId="{CE070DA7-F399-4C7B-B5D9-B98EB8BA7E90}" destId="{4F93D08A-E8F8-4F20-87A6-2D3402A80DEC}" srcOrd="0" destOrd="0" presId="urn:microsoft.com/office/officeart/2005/8/layout/target3"/>
    <dgm:cxn modelId="{44031A97-DE9E-4F3C-8577-9522DA178292}" type="presOf" srcId="{68A990BD-CFA4-4C33-8D3D-458741653AD6}" destId="{18C2FDF4-269D-4301-8D25-3F1F648817A6}" srcOrd="1" destOrd="0" presId="urn:microsoft.com/office/officeart/2005/8/layout/target3"/>
    <dgm:cxn modelId="{BA264D9A-08EC-4788-9E69-4B3249A46311}" srcId="{45712DBE-26C2-4909-A870-BF42E2D7BB98}" destId="{CE070DA7-F399-4C7B-B5D9-B98EB8BA7E90}" srcOrd="1" destOrd="0" parTransId="{65A7C004-4C2B-4423-8B6B-9FFC79203419}" sibTransId="{6F7B9AAA-36B6-4275-A254-9126611B9F61}"/>
    <dgm:cxn modelId="{4AD9039C-0AEB-48EF-92A7-CDA9BFBF8532}" type="presOf" srcId="{45712DBE-26C2-4909-A870-BF42E2D7BB98}" destId="{A540438D-2228-4D5E-B2F6-F57A4BCB1A98}" srcOrd="0" destOrd="0" presId="urn:microsoft.com/office/officeart/2005/8/layout/target3"/>
    <dgm:cxn modelId="{6787B29C-8627-4CFD-8FFD-1DD4CF02837A}" type="presOf" srcId="{98D4EFDC-C820-4AAB-A782-E69576964CD0}" destId="{05EC986A-1B66-44B4-8529-4BA1A88F4072}" srcOrd="0" destOrd="0" presId="urn:microsoft.com/office/officeart/2005/8/layout/target3"/>
    <dgm:cxn modelId="{826639A2-BA9A-4255-9546-B07DA12E3CF3}" srcId="{D0D757C3-5BAA-49FB-B5FC-41E37A1F12F1}" destId="{18881BC4-8899-47BB-83E6-2C5D7FDCE1A4}" srcOrd="0" destOrd="0" parTransId="{CB0180C4-56AA-479E-A268-37E49F3530E9}" sibTransId="{3BC29F38-045A-4E9B-A9E8-AB58BCB2DC0E}"/>
    <dgm:cxn modelId="{03914BB3-C000-455C-9D5A-E299A313D9CA}" type="presOf" srcId="{226DCFB4-72EE-403C-8B85-083F07C533FA}" destId="{8E2A520E-5987-49F3-89A5-83B11F5D7455}" srcOrd="0" destOrd="0" presId="urn:microsoft.com/office/officeart/2005/8/layout/target3"/>
    <dgm:cxn modelId="{1AE6F6B4-2CEF-44AF-A5E1-40676C333519}" srcId="{226DCFB4-72EE-403C-8B85-083F07C533FA}" destId="{1C083E4E-5245-400C-948B-A9F7B2BF3FC8}" srcOrd="1" destOrd="0" parTransId="{ADE6FF5C-EF37-458C-807E-6B8DC25F1F28}" sibTransId="{2A622388-A524-4935-88DC-295131D907E2}"/>
    <dgm:cxn modelId="{B6BFA6B7-9416-4E02-A070-ABF7B56FB951}" srcId="{45712DBE-26C2-4909-A870-BF42E2D7BB98}" destId="{68A990BD-CFA4-4C33-8D3D-458741653AD6}" srcOrd="2" destOrd="0" parTransId="{17867BFC-B1C6-455C-BF4D-7931E4EBB17A}" sibTransId="{E1E189C5-19A5-4D6D-BBE1-A7FFDFDD6242}"/>
    <dgm:cxn modelId="{D51942BC-BFA4-43F8-B7C1-6392D861F650}" srcId="{226DCFB4-72EE-403C-8B85-083F07C533FA}" destId="{8C0F2441-A74A-4E38-B00A-6D6E7E37717F}" srcOrd="0" destOrd="0" parTransId="{224DB589-C425-4653-A527-1D20063ED4A1}" sibTransId="{46AE68EC-0A3B-4B62-AC13-517CD8AAF928}"/>
    <dgm:cxn modelId="{BD0988BF-978D-4173-A984-C03582B9DDF7}" srcId="{1C083E4E-5245-400C-948B-A9F7B2BF3FC8}" destId="{9EDD422F-8F1F-4985-A876-E35F2088482C}" srcOrd="0" destOrd="0" parTransId="{5D9168AF-A5BA-4DDE-8DC2-1C066AFF1E40}" sibTransId="{74682259-AED9-49B3-A195-0EFFD4E0CBDA}"/>
    <dgm:cxn modelId="{D32D0AD2-9F35-4664-903D-4718FCCDCDD9}" type="presOf" srcId="{CE070DA7-F399-4C7B-B5D9-B98EB8BA7E90}" destId="{8ADC2621-E4B9-416F-A66D-29B06813CA23}" srcOrd="1" destOrd="0" presId="urn:microsoft.com/office/officeart/2005/8/layout/target3"/>
    <dgm:cxn modelId="{F5F4D1F0-26E2-4442-BE64-D06DEB616C8B}" srcId="{68A990BD-CFA4-4C33-8D3D-458741653AD6}" destId="{98D4EFDC-C820-4AAB-A782-E69576964CD0}" srcOrd="0" destOrd="0" parTransId="{E0B3358B-24B6-4C75-91D9-D20F3DF2B668}" sibTransId="{A43839DC-C217-4022-BA99-E2B785AA35A1}"/>
    <dgm:cxn modelId="{9E40F9F3-B893-4324-BCC2-9B49FA61D24C}" srcId="{1C083E4E-5245-400C-948B-A9F7B2BF3FC8}" destId="{706CB29C-8B7E-4441-AFAB-1051C0A8ABB5}" srcOrd="1" destOrd="0" parTransId="{9495A0CD-753E-4885-961D-0F42E61FB9D9}" sibTransId="{97122B3D-2794-48FD-A8FD-6C0AEB5BB64F}"/>
    <dgm:cxn modelId="{88EB03F9-661E-4819-8C96-102AF6E7C636}" type="presOf" srcId="{21BC6467-FA10-44F8-95E1-2A76DB74C9C0}" destId="{A1909A3A-51F8-4D56-86EA-398D5577AF37}" srcOrd="0" destOrd="3" presId="urn:microsoft.com/office/officeart/2005/8/layout/target3"/>
    <dgm:cxn modelId="{E1D8BEFC-F9C0-4C87-A946-21B2A01FEC65}" srcId="{1C083E4E-5245-400C-948B-A9F7B2BF3FC8}" destId="{68A99D5E-0A38-4BF9-8BB5-85185E0655D1}" srcOrd="2" destOrd="0" parTransId="{BD0A3B6F-48BB-4235-903F-0EA9D95F04C1}" sibTransId="{8B564E6F-4A4D-4DA8-9D14-06B144C07D5B}"/>
    <dgm:cxn modelId="{FBDEC03F-FAFD-4659-B05B-9B91BFD09B2D}" type="presParOf" srcId="{A540438D-2228-4D5E-B2F6-F57A4BCB1A98}" destId="{D262FEDC-C7DD-4599-807D-7F2048F37CF1}" srcOrd="0" destOrd="0" presId="urn:microsoft.com/office/officeart/2005/8/layout/target3"/>
    <dgm:cxn modelId="{C3F3FF24-CD5B-42F1-8D09-B740F5A39128}" type="presParOf" srcId="{A540438D-2228-4D5E-B2F6-F57A4BCB1A98}" destId="{4BC94D87-366C-41AD-9002-BC510416139A}" srcOrd="1" destOrd="0" presId="urn:microsoft.com/office/officeart/2005/8/layout/target3"/>
    <dgm:cxn modelId="{0F3C29B7-97E3-4D7D-8C77-A48B9E34A3D6}" type="presParOf" srcId="{A540438D-2228-4D5E-B2F6-F57A4BCB1A98}" destId="{8E2A520E-5987-49F3-89A5-83B11F5D7455}" srcOrd="2" destOrd="0" presId="urn:microsoft.com/office/officeart/2005/8/layout/target3"/>
    <dgm:cxn modelId="{29D9E22D-EDDE-4602-B3DA-A99723D5212D}" type="presParOf" srcId="{A540438D-2228-4D5E-B2F6-F57A4BCB1A98}" destId="{7B42B149-DEC8-45FF-9915-C709867FA9B8}" srcOrd="3" destOrd="0" presId="urn:microsoft.com/office/officeart/2005/8/layout/target3"/>
    <dgm:cxn modelId="{CD2C2388-AC92-4E72-A8B7-B33BC4874555}" type="presParOf" srcId="{A540438D-2228-4D5E-B2F6-F57A4BCB1A98}" destId="{428463DF-81C9-4A9E-A437-A8C17F42CC5C}" srcOrd="4" destOrd="0" presId="urn:microsoft.com/office/officeart/2005/8/layout/target3"/>
    <dgm:cxn modelId="{2CAD3B62-1011-4FCD-9BFF-C2C800728B6E}" type="presParOf" srcId="{A540438D-2228-4D5E-B2F6-F57A4BCB1A98}" destId="{4F93D08A-E8F8-4F20-87A6-2D3402A80DEC}" srcOrd="5" destOrd="0" presId="urn:microsoft.com/office/officeart/2005/8/layout/target3"/>
    <dgm:cxn modelId="{73B25303-B9DA-46C1-8AB9-295CABAECDBF}" type="presParOf" srcId="{A540438D-2228-4D5E-B2F6-F57A4BCB1A98}" destId="{07C3726A-B263-446D-836F-BE066A97F151}" srcOrd="6" destOrd="0" presId="urn:microsoft.com/office/officeart/2005/8/layout/target3"/>
    <dgm:cxn modelId="{9D39ED05-4B7F-4B6F-AD4A-2EDE036F249E}" type="presParOf" srcId="{A540438D-2228-4D5E-B2F6-F57A4BCB1A98}" destId="{D4B23334-65EE-47E9-B1B4-FE097CBBD152}" srcOrd="7" destOrd="0" presId="urn:microsoft.com/office/officeart/2005/8/layout/target3"/>
    <dgm:cxn modelId="{FBEDA094-BFC0-4B54-A956-B1878E33A196}" type="presParOf" srcId="{A540438D-2228-4D5E-B2F6-F57A4BCB1A98}" destId="{9405FCF8-507A-4447-8A84-CFB851A919E3}" srcOrd="8" destOrd="0" presId="urn:microsoft.com/office/officeart/2005/8/layout/target3"/>
    <dgm:cxn modelId="{620568E7-88C4-48AC-8C7F-2EB951CC7780}" type="presParOf" srcId="{A540438D-2228-4D5E-B2F6-F57A4BCB1A98}" destId="{FD1709A6-8A51-4E12-90F8-8E5DB7891C8B}" srcOrd="9" destOrd="0" presId="urn:microsoft.com/office/officeart/2005/8/layout/target3"/>
    <dgm:cxn modelId="{3215F59E-4D40-472A-B82D-D8DC8F0DEB3D}" type="presParOf" srcId="{A540438D-2228-4D5E-B2F6-F57A4BCB1A98}" destId="{2780A61B-EA43-4336-AF0C-B309041ECA73}" srcOrd="10" destOrd="0" presId="urn:microsoft.com/office/officeart/2005/8/layout/target3"/>
    <dgm:cxn modelId="{D680837A-B02D-46AB-9B9B-4269C97F1A49}" type="presParOf" srcId="{A540438D-2228-4D5E-B2F6-F57A4BCB1A98}" destId="{8ADC2621-E4B9-416F-A66D-29B06813CA23}" srcOrd="11" destOrd="0" presId="urn:microsoft.com/office/officeart/2005/8/layout/target3"/>
    <dgm:cxn modelId="{4DD9E461-C1BD-4910-9EA7-20BEE30E2D4F}" type="presParOf" srcId="{A540438D-2228-4D5E-B2F6-F57A4BCB1A98}" destId="{A1909A3A-51F8-4D56-86EA-398D5577AF37}" srcOrd="12" destOrd="0" presId="urn:microsoft.com/office/officeart/2005/8/layout/target3"/>
    <dgm:cxn modelId="{3A2AA27D-03BF-4B8D-9572-93B58A90ED28}" type="presParOf" srcId="{A540438D-2228-4D5E-B2F6-F57A4BCB1A98}" destId="{18C2FDF4-269D-4301-8D25-3F1F648817A6}" srcOrd="13" destOrd="0" presId="urn:microsoft.com/office/officeart/2005/8/layout/target3"/>
    <dgm:cxn modelId="{98367DF5-7EB9-45C2-8B15-ED4C384F3E67}" type="presParOf" srcId="{A540438D-2228-4D5E-B2F6-F57A4BCB1A98}" destId="{05EC986A-1B66-44B4-8529-4BA1A88F407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4CA60-E6EB-47D8-99F6-619213FB4F1A}">
      <dsp:nvSpPr>
        <dsp:cNvPr id="0" name=""/>
        <dsp:cNvSpPr/>
      </dsp:nvSpPr>
      <dsp:spPr>
        <a:xfrm>
          <a:off x="2399770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Criminal Activity</a:t>
          </a:r>
        </a:p>
      </dsp:txBody>
      <dsp:txXfrm>
        <a:off x="2887211" y="2073913"/>
        <a:ext cx="2353576" cy="2353576"/>
      </dsp:txXfrm>
    </dsp:sp>
    <dsp:sp modelId="{553ABF54-4C7A-40E5-9C14-FB5D478361F1}">
      <dsp:nvSpPr>
        <dsp:cNvPr id="0" name=""/>
        <dsp:cNvSpPr/>
      </dsp:nvSpPr>
      <dsp:spPr>
        <a:xfrm>
          <a:off x="3231885" y="25311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Motivated offender</a:t>
          </a:r>
        </a:p>
      </dsp:txBody>
      <dsp:txXfrm>
        <a:off x="3475606" y="496834"/>
        <a:ext cx="1176787" cy="1176787"/>
      </dsp:txXfrm>
    </dsp:sp>
    <dsp:sp modelId="{80D6AF21-C2C0-4E3F-8158-F5C494A645AC}">
      <dsp:nvSpPr>
        <dsp:cNvPr id="0" name=""/>
        <dsp:cNvSpPr/>
      </dsp:nvSpPr>
      <dsp:spPr>
        <a:xfrm>
          <a:off x="510724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Situational Opportunity</a:t>
          </a:r>
        </a:p>
      </dsp:txBody>
      <dsp:txXfrm>
        <a:off x="5350961" y="3745044"/>
        <a:ext cx="1176787" cy="1176787"/>
      </dsp:txXfrm>
    </dsp:sp>
    <dsp:sp modelId="{202EB6A4-2E34-4DDF-B131-1025CB27C77F}">
      <dsp:nvSpPr>
        <dsp:cNvPr id="0" name=""/>
        <dsp:cNvSpPr/>
      </dsp:nvSpPr>
      <dsp:spPr>
        <a:xfrm>
          <a:off x="1356530" y="3501323"/>
          <a:ext cx="166422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Suitable Target or Victim</a:t>
          </a:r>
        </a:p>
      </dsp:txBody>
      <dsp:txXfrm>
        <a:off x="1600251" y="3745044"/>
        <a:ext cx="1176787" cy="1176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2FEDC-C7DD-4599-807D-7F2048F37CF1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A520E-5987-49F3-89A5-83B11F5D7455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Crime Prevention</a:t>
          </a:r>
        </a:p>
      </dsp:txBody>
      <dsp:txXfrm>
        <a:off x="2438400" y="270933"/>
        <a:ext cx="2844799" cy="1463043"/>
      </dsp:txXfrm>
    </dsp:sp>
    <dsp:sp modelId="{428463DF-81C9-4A9E-A437-A8C17F42CC5C}">
      <dsp:nvSpPr>
        <dsp:cNvPr id="0" name=""/>
        <dsp:cNvSpPr/>
      </dsp:nvSpPr>
      <dsp:spPr>
        <a:xfrm>
          <a:off x="853441" y="1733976"/>
          <a:ext cx="3169916" cy="31699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3D08A-E8F8-4F20-87A6-2D3402A80DEC}">
      <dsp:nvSpPr>
        <dsp:cNvPr id="0" name=""/>
        <dsp:cNvSpPr/>
      </dsp:nvSpPr>
      <dsp:spPr>
        <a:xfrm>
          <a:off x="2438400" y="1733976"/>
          <a:ext cx="5689599" cy="31699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Policing Activities</a:t>
          </a:r>
        </a:p>
      </dsp:txBody>
      <dsp:txXfrm>
        <a:off x="2438400" y="1733976"/>
        <a:ext cx="2844799" cy="1463038"/>
      </dsp:txXfrm>
    </dsp:sp>
    <dsp:sp modelId="{D4B23334-65EE-47E9-B1B4-FE097CBBD152}">
      <dsp:nvSpPr>
        <dsp:cNvPr id="0" name=""/>
        <dsp:cNvSpPr/>
      </dsp:nvSpPr>
      <dsp:spPr>
        <a:xfrm>
          <a:off x="1706880" y="3197014"/>
          <a:ext cx="1463038" cy="14630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5FCF8-507A-4447-8A84-CFB851A919E3}">
      <dsp:nvSpPr>
        <dsp:cNvPr id="0" name=""/>
        <dsp:cNvSpPr/>
      </dsp:nvSpPr>
      <dsp:spPr>
        <a:xfrm>
          <a:off x="2438400" y="3197014"/>
          <a:ext cx="5689599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Justice System</a:t>
          </a:r>
        </a:p>
      </dsp:txBody>
      <dsp:txXfrm>
        <a:off x="2438400" y="3197014"/>
        <a:ext cx="2844799" cy="1463038"/>
      </dsp:txXfrm>
    </dsp:sp>
    <dsp:sp modelId="{2780A61B-EA43-4336-AF0C-B309041ECA73}">
      <dsp:nvSpPr>
        <dsp:cNvPr id="0" name=""/>
        <dsp:cNvSpPr/>
      </dsp:nvSpPr>
      <dsp:spPr>
        <a:xfrm>
          <a:off x="5283200" y="270933"/>
          <a:ext cx="2844799" cy="14630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Pro-active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Community &amp; Policing Initiatives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Hardens the target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Reduces situational opportunities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Reduces the number of motivated offenders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283200" y="270933"/>
        <a:ext cx="2844799" cy="1463043"/>
      </dsp:txXfrm>
    </dsp:sp>
    <dsp:sp modelId="{A1909A3A-51F8-4D56-86EA-398D5577AF37}">
      <dsp:nvSpPr>
        <dsp:cNvPr id="0" name=""/>
        <dsp:cNvSpPr/>
      </dsp:nvSpPr>
      <dsp:spPr>
        <a:xfrm>
          <a:off x="5283200" y="1733976"/>
          <a:ext cx="2844799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Enforcement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Investigation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Apprehension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Charges</a:t>
          </a:r>
        </a:p>
      </dsp:txBody>
      <dsp:txXfrm>
        <a:off x="5283200" y="1733976"/>
        <a:ext cx="2844799" cy="1463038"/>
      </dsp:txXfrm>
    </dsp:sp>
    <dsp:sp modelId="{05EC986A-1B66-44B4-8529-4BA1A88F4072}">
      <dsp:nvSpPr>
        <dsp:cNvPr id="0" name=""/>
        <dsp:cNvSpPr/>
      </dsp:nvSpPr>
      <dsp:spPr>
        <a:xfrm>
          <a:off x="5283200" y="3197014"/>
          <a:ext cx="2844799" cy="1463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Traditional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/>
            <a:t>Diversion &amp; Restorative Justice</a:t>
          </a:r>
        </a:p>
      </dsp:txBody>
      <dsp:txXfrm>
        <a:off x="5283200" y="3197014"/>
        <a:ext cx="2844799" cy="146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565B1-3C1B-0E41-B6AA-93C50937B99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3D6F-3D3E-C047-A6C7-84058F1D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517111D-2186-AA47-8ECD-3F27235CA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244"/>
          <a:stretch/>
        </p:blipFill>
        <p:spPr>
          <a:xfrm>
            <a:off x="0" y="5721519"/>
            <a:ext cx="12192000" cy="11491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D12FC8-0566-DD49-8F39-CC2664EA95BD}"/>
              </a:ext>
            </a:extLst>
          </p:cNvPr>
          <p:cNvSpPr/>
          <p:nvPr userDrawn="1"/>
        </p:nvSpPr>
        <p:spPr>
          <a:xfrm>
            <a:off x="0" y="1731816"/>
            <a:ext cx="12191999" cy="3977003"/>
          </a:xfrm>
          <a:prstGeom prst="rect">
            <a:avLst/>
          </a:prstGeom>
          <a:solidFill>
            <a:srgbClr val="CD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09426-3483-2642-B890-E9649C65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5000"/>
          </a:blip>
          <a:srcRect l="294" t="23818" r="-294" b="19094"/>
          <a:stretch/>
        </p:blipFill>
        <p:spPr>
          <a:xfrm>
            <a:off x="0" y="480700"/>
            <a:ext cx="12240000" cy="522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C93EC38-94DD-994B-9922-2B1CF50982F8}"/>
              </a:ext>
            </a:extLst>
          </p:cNvPr>
          <p:cNvSpPr/>
          <p:nvPr userDrawn="1"/>
        </p:nvSpPr>
        <p:spPr>
          <a:xfrm>
            <a:off x="0" y="0"/>
            <a:ext cx="12192000" cy="1731817"/>
          </a:xfrm>
          <a:prstGeom prst="rect">
            <a:avLst/>
          </a:prstGeom>
          <a:solidFill>
            <a:srgbClr val="0149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CAD44-3AB5-AE4C-9536-9AEA5A444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743"/>
            <a:ext cx="9144000" cy="2387600"/>
          </a:xfrm>
        </p:spPr>
        <p:txBody>
          <a:bodyPr anchor="b"/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AC510-8AEA-974B-87B1-79EF4A35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741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B018-031A-C748-8581-6A1A8FF4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164120"/>
            <a:ext cx="12191998" cy="519256"/>
          </a:xfrm>
        </p:spPr>
        <p:txBody>
          <a:bodyPr/>
          <a:lstStyle>
            <a:lvl1pPr algn="ctr">
              <a:defRPr sz="1800"/>
            </a:lvl1pPr>
          </a:lstStyle>
          <a:p>
            <a:fld id="{1D0F1999-A9C2-684F-AE3B-F1E81C5B6451}" type="datetime1">
              <a:rPr lang="en-CA" smtClean="0"/>
              <a:t>2023-09-13</a:t>
            </a:fld>
            <a:endParaRPr lang="en-US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2E509E-029A-9645-AE2B-3BF9F25A2E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3074" y="691884"/>
            <a:ext cx="3608744" cy="28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155E7AF-6873-4B46-8250-4118F85E8F6F}"/>
              </a:ext>
            </a:extLst>
          </p:cNvPr>
          <p:cNvGrpSpPr/>
          <p:nvPr userDrawn="1"/>
        </p:nvGrpSpPr>
        <p:grpSpPr>
          <a:xfrm>
            <a:off x="0" y="3493"/>
            <a:ext cx="12192000" cy="6210300"/>
            <a:chOff x="0" y="3493"/>
            <a:chExt cx="12192000" cy="6210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2BEAAA-C5AC-D54F-AFB9-FBBCAF6426C5}"/>
                </a:ext>
              </a:extLst>
            </p:cNvPr>
            <p:cNvSpPr/>
            <p:nvPr userDrawn="1"/>
          </p:nvSpPr>
          <p:spPr>
            <a:xfrm>
              <a:off x="0" y="3493"/>
              <a:ext cx="4991100" cy="6197600"/>
            </a:xfrm>
            <a:prstGeom prst="rect">
              <a:avLst/>
            </a:prstGeom>
            <a:solidFill>
              <a:srgbClr val="CD2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B32C74F-DB82-904C-AC2D-2EACEEEBE2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27000"/>
            </a:blip>
            <a:srcRect l="29593" t="20378" r="27747" b="15015"/>
            <a:stretch/>
          </p:blipFill>
          <p:spPr>
            <a:xfrm>
              <a:off x="2" y="136524"/>
              <a:ext cx="4991098" cy="60706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F05FC8-D41F-BA41-9E5F-771939E4DCFA}"/>
                </a:ext>
              </a:extLst>
            </p:cNvPr>
            <p:cNvSpPr/>
            <p:nvPr userDrawn="1"/>
          </p:nvSpPr>
          <p:spPr>
            <a:xfrm>
              <a:off x="0" y="6168074"/>
              <a:ext cx="121920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62C361-0A94-9044-8CD9-44A46EDFCD7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558800"/>
            <a:ext cx="3932237" cy="1539238"/>
          </a:xfrm>
        </p:spPr>
        <p:txBody>
          <a:bodyPr anchor="t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06ACD-5EAA-804A-887B-74F559DD42DD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5183188" y="558799"/>
            <a:ext cx="6172200" cy="53022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E41B0-E19C-2545-A999-4B53422A15A3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839788" y="2206624"/>
            <a:ext cx="3932237" cy="367506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3EDA4-30AB-414A-937E-31952F84C03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41248" y="6356350"/>
            <a:ext cx="731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09189-B892-7E4D-ACB5-9ABD0F3CDE1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7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A8EE3B-65F1-BC4E-AEA5-36819BCBF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2000"/>
          </a:blip>
          <a:srcRect t="10805" b="10805"/>
          <a:stretch/>
        </p:blipFill>
        <p:spPr>
          <a:xfrm>
            <a:off x="0" y="0"/>
            <a:ext cx="12192000" cy="66738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C6D8DC-DF84-014B-ABB9-25F34D70714D}"/>
              </a:ext>
            </a:extLst>
          </p:cNvPr>
          <p:cNvSpPr/>
          <p:nvPr userDrawn="1"/>
        </p:nvSpPr>
        <p:spPr>
          <a:xfrm>
            <a:off x="0" y="0"/>
            <a:ext cx="12192000" cy="6035675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  <a:alpha val="57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  <a:gs pos="89000">
                <a:schemeClr val="accent1">
                  <a:lumMod val="0"/>
                  <a:lumOff val="100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5EEC5E-6157-9341-8A61-EF444BC05E7E}"/>
              </a:ext>
            </a:extLst>
          </p:cNvPr>
          <p:cNvGrpSpPr/>
          <p:nvPr userDrawn="1"/>
        </p:nvGrpSpPr>
        <p:grpSpPr>
          <a:xfrm>
            <a:off x="0" y="6035675"/>
            <a:ext cx="12192000" cy="822325"/>
            <a:chOff x="0" y="6035675"/>
            <a:chExt cx="12192000" cy="8223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22FF1A-A5EF-A54B-8C51-21CAB4E873F3}"/>
                </a:ext>
              </a:extLst>
            </p:cNvPr>
            <p:cNvSpPr/>
            <p:nvPr userDrawn="1"/>
          </p:nvSpPr>
          <p:spPr>
            <a:xfrm>
              <a:off x="0" y="6035675"/>
              <a:ext cx="12192000" cy="822325"/>
            </a:xfrm>
            <a:prstGeom prst="rect">
              <a:avLst/>
            </a:prstGeom>
            <a:solidFill>
              <a:srgbClr val="CD2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894E2F-6E89-D14E-91B7-966143D41857}"/>
                </a:ext>
              </a:extLst>
            </p:cNvPr>
            <p:cNvSpPr/>
            <p:nvPr userDrawn="1"/>
          </p:nvSpPr>
          <p:spPr>
            <a:xfrm>
              <a:off x="0" y="6035675"/>
              <a:ext cx="121920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2901C-F2D8-BD42-ABD5-03CE4D837EB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B6B361-B3C4-FC46-9786-D5184BCE18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4A30EB-F9C2-2349-AFA2-C6A19D130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74062" y="5192125"/>
            <a:ext cx="1831175" cy="14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EDD7-3B14-7A4F-B408-04338D30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EAE59-CECA-4E44-8523-01A88D13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3CE6-A90E-014C-B0BB-82784EA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D255F-F6EB-054F-B81A-CE9DAEFB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E9FEF-06E1-C649-AC02-829F006A0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ECA29-4C28-A44B-9043-1E9102862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272C5-6B49-C044-AC98-217D0B6E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D580-273C-D247-A28F-7FB0088D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9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B4E4A7-58AE-E045-A557-090A856F11AB}"/>
              </a:ext>
            </a:extLst>
          </p:cNvPr>
          <p:cNvSpPr/>
          <p:nvPr userDrawn="1"/>
        </p:nvSpPr>
        <p:spPr>
          <a:xfrm>
            <a:off x="0" y="1690256"/>
            <a:ext cx="12192000" cy="2988000"/>
          </a:xfrm>
          <a:prstGeom prst="rect">
            <a:avLst/>
          </a:prstGeom>
          <a:solidFill>
            <a:srgbClr val="CD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1875FB-864A-6843-A4F9-A23B29267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7000"/>
          </a:blip>
          <a:srcRect l="-50" t="45073" r="-1231" b="24635"/>
          <a:stretch/>
        </p:blipFill>
        <p:spPr>
          <a:xfrm>
            <a:off x="0" y="1690256"/>
            <a:ext cx="12348000" cy="298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CAD44-3AB5-AE4C-9536-9AEA5A444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7702" y="1877743"/>
            <a:ext cx="6095998" cy="2343150"/>
          </a:xfrm>
        </p:spPr>
        <p:txBody>
          <a:bodyPr anchor="b"/>
          <a:lstStyle>
            <a:lvl1pPr algn="l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BD4FD8-2A80-5948-815E-D8B3FFFBD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1028" y="1073285"/>
            <a:ext cx="5150682" cy="407398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6AC510-8AEA-974B-87B1-79EF4A35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100" y="4865742"/>
            <a:ext cx="7467600" cy="133256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B018-031A-C748-8581-6A1A8FF4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6450" y="4802619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DAB8E5BC-0355-3A4E-9417-42EC14DE6663}" type="datetime1">
              <a:rPr lang="en-CA" smtClean="0"/>
              <a:pPr/>
              <a:t>2023-09-13</a:t>
            </a:fld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F36AFF-DCD2-BA4B-97DB-BD5B30CDF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3244"/>
          <a:stretch/>
        </p:blipFill>
        <p:spPr>
          <a:xfrm>
            <a:off x="0" y="5721519"/>
            <a:ext cx="12192000" cy="11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909426-3483-2642-B890-E9649C65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136" t="34315" r="17530" b="8225"/>
          <a:stretch/>
        </p:blipFill>
        <p:spPr>
          <a:xfrm>
            <a:off x="-5700" y="0"/>
            <a:ext cx="12204000" cy="5708819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53DCA3-DB2E-D64D-85D4-93AF7667D116}"/>
              </a:ext>
            </a:extLst>
          </p:cNvPr>
          <p:cNvSpPr/>
          <p:nvPr userDrawn="1"/>
        </p:nvSpPr>
        <p:spPr>
          <a:xfrm>
            <a:off x="0" y="0"/>
            <a:ext cx="11937999" cy="5708819"/>
          </a:xfrm>
          <a:prstGeom prst="rect">
            <a:avLst/>
          </a:prstGeom>
          <a:gradFill>
            <a:gsLst>
              <a:gs pos="0">
                <a:schemeClr val="tx1"/>
              </a:gs>
              <a:gs pos="62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CAD44-3AB5-AE4C-9536-9AEA5A4449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500" y="1780214"/>
            <a:ext cx="9436100" cy="2387600"/>
          </a:xfrm>
        </p:spPr>
        <p:txBody>
          <a:bodyPr anchor="b"/>
          <a:lstStyle>
            <a:lvl1pPr algn="l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AC510-8AEA-974B-87B1-79EF4A35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4307315"/>
            <a:ext cx="9436100" cy="1149178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2E509E-029A-9645-AE2B-3BF9F25A2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1125898"/>
            <a:ext cx="2304434" cy="182271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B018-031A-C748-8581-6A1A8FF4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0" y="5091368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EAD353F-717C-814D-A078-5653CDEB1B4B}" type="datetime1">
              <a:rPr lang="en-CA" smtClean="0"/>
              <a:t>2023-09-13</a:t>
            </a:fld>
            <a:endParaRPr lang="en-US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8FC7C9-070F-0A41-86D1-1C4F35CBE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3244"/>
          <a:stretch/>
        </p:blipFill>
        <p:spPr>
          <a:xfrm>
            <a:off x="0" y="5732102"/>
            <a:ext cx="12192000" cy="11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479CBCD-09D3-EE4F-8CE6-AE35CF413FFE}"/>
              </a:ext>
            </a:extLst>
          </p:cNvPr>
          <p:cNvGrpSpPr/>
          <p:nvPr userDrawn="1"/>
        </p:nvGrpSpPr>
        <p:grpSpPr>
          <a:xfrm>
            <a:off x="0" y="0"/>
            <a:ext cx="12191998" cy="1690688"/>
            <a:chOff x="0" y="0"/>
            <a:chExt cx="12191998" cy="16906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E60D80-E4C6-394F-88B8-FC9DD67D61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467" t="45097" r="16616" b="27756"/>
            <a:stretch/>
          </p:blipFill>
          <p:spPr>
            <a:xfrm>
              <a:off x="6184900" y="0"/>
              <a:ext cx="6007098" cy="16906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A6D091-ED49-D941-BA2C-D3B0ABBEE96A}"/>
                </a:ext>
              </a:extLst>
            </p:cNvPr>
            <p:cNvSpPr/>
            <p:nvPr userDrawn="1"/>
          </p:nvSpPr>
          <p:spPr>
            <a:xfrm>
              <a:off x="0" y="0"/>
              <a:ext cx="12033504" cy="1690688"/>
            </a:xfrm>
            <a:prstGeom prst="rect">
              <a:avLst/>
            </a:prstGeom>
            <a:gradFill>
              <a:gsLst>
                <a:gs pos="0">
                  <a:srgbClr val="CD232A"/>
                </a:gs>
                <a:gs pos="100000">
                  <a:srgbClr val="CD232A">
                    <a:alpha val="0"/>
                  </a:srgbClr>
                </a:gs>
                <a:gs pos="56000">
                  <a:srgbClr val="CD232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C75861-1C46-074A-9D8A-2C223EB5B9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9A4F-AE1C-864F-A3B6-860932250061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9DB2D-053B-FA40-94FC-23D461D70A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45990-BC6B-6F4F-9DFD-5AD80B32EE2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4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7F48FC-C1AE-3B4C-BF73-C3112435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2000"/>
          </a:blip>
          <a:srcRect t="10805" b="10805"/>
          <a:stretch/>
        </p:blipFill>
        <p:spPr>
          <a:xfrm>
            <a:off x="0" y="0"/>
            <a:ext cx="12192000" cy="6673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E5544A-030F-804F-97CA-B4BB8523F89D}"/>
              </a:ext>
            </a:extLst>
          </p:cNvPr>
          <p:cNvSpPr/>
          <p:nvPr userDrawn="1"/>
        </p:nvSpPr>
        <p:spPr>
          <a:xfrm>
            <a:off x="0" y="0"/>
            <a:ext cx="12192000" cy="6035675"/>
          </a:xfrm>
          <a:prstGeom prst="rect">
            <a:avLst/>
          </a:prstGeom>
          <a:gradFill>
            <a:gsLst>
              <a:gs pos="14000">
                <a:schemeClr val="accent1">
                  <a:lumMod val="5000"/>
                  <a:lumOff val="95000"/>
                  <a:alpha val="57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  <a:gs pos="89000">
                <a:schemeClr val="accent1">
                  <a:lumMod val="0"/>
                  <a:lumOff val="100000"/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CD4136-5176-F144-B556-FACAFD083E99}"/>
              </a:ext>
            </a:extLst>
          </p:cNvPr>
          <p:cNvSpPr/>
          <p:nvPr userDrawn="1"/>
        </p:nvSpPr>
        <p:spPr>
          <a:xfrm>
            <a:off x="0" y="6035675"/>
            <a:ext cx="12192000" cy="822325"/>
          </a:xfrm>
          <a:prstGeom prst="rect">
            <a:avLst/>
          </a:prstGeom>
          <a:solidFill>
            <a:srgbClr val="CD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DAD2DF-C4D6-F94B-B20B-59728D2C86D1}"/>
              </a:ext>
            </a:extLst>
          </p:cNvPr>
          <p:cNvSpPr/>
          <p:nvPr userDrawn="1"/>
        </p:nvSpPr>
        <p:spPr>
          <a:xfrm>
            <a:off x="0" y="6035675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C5893-03E5-0D46-A413-5A61CBDF150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112839"/>
            <a:ext cx="10515600" cy="914399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69823-E419-BF46-8087-BEEE119FCEE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2157984"/>
            <a:ext cx="10515600" cy="28773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1E803-F589-6541-98ED-33364E36E40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B6B361-B3C4-FC46-9786-D5184BCE1811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1ED18-1623-5B4D-BD1C-9F399A295B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74062" y="5192125"/>
            <a:ext cx="1831175" cy="14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1943B17-5DB6-754C-BD77-A825658D4C1A}"/>
              </a:ext>
            </a:extLst>
          </p:cNvPr>
          <p:cNvGrpSpPr/>
          <p:nvPr userDrawn="1"/>
        </p:nvGrpSpPr>
        <p:grpSpPr>
          <a:xfrm>
            <a:off x="0" y="0"/>
            <a:ext cx="12191998" cy="1690688"/>
            <a:chOff x="0" y="0"/>
            <a:chExt cx="12191998" cy="16906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62EE38-5413-664E-B920-40F2266A9C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467" t="45097" r="16616" b="27756"/>
            <a:stretch/>
          </p:blipFill>
          <p:spPr>
            <a:xfrm>
              <a:off x="6184900" y="0"/>
              <a:ext cx="6007098" cy="1690688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3BAF93-7106-BB4B-952C-F70CE95587E7}"/>
                </a:ext>
              </a:extLst>
            </p:cNvPr>
            <p:cNvSpPr/>
            <p:nvPr userDrawn="1"/>
          </p:nvSpPr>
          <p:spPr>
            <a:xfrm>
              <a:off x="0" y="0"/>
              <a:ext cx="12033504" cy="1690688"/>
            </a:xfrm>
            <a:prstGeom prst="rect">
              <a:avLst/>
            </a:prstGeom>
            <a:gradFill>
              <a:gsLst>
                <a:gs pos="0">
                  <a:srgbClr val="CD232A"/>
                </a:gs>
                <a:gs pos="100000">
                  <a:srgbClr val="CD232A">
                    <a:alpha val="0"/>
                  </a:srgbClr>
                </a:gs>
                <a:gs pos="56000">
                  <a:srgbClr val="CD232A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A6880E-20A9-C047-9B52-F7FB59C174D8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C890-C677-F944-8FB8-19C8D6A8288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07666-63E5-394E-8095-595A904063A1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63BAA-2392-CB49-AFBA-D08838D3553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A4FDF-E1E4-2342-B939-29B7278F070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7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B63B1-8E79-9145-9AC0-801336B39CB7}"/>
              </a:ext>
            </a:extLst>
          </p:cNvPr>
          <p:cNvGrpSpPr/>
          <p:nvPr userDrawn="1"/>
        </p:nvGrpSpPr>
        <p:grpSpPr>
          <a:xfrm>
            <a:off x="1397000" y="0"/>
            <a:ext cx="10794898" cy="1690688"/>
            <a:chOff x="1397000" y="0"/>
            <a:chExt cx="10794898" cy="16906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E4B215-CDF2-C54B-8CA6-1451D1594B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54000"/>
            </a:blip>
            <a:srcRect l="-599" t="40384" r="599" b="30446"/>
            <a:stretch/>
          </p:blipFill>
          <p:spPr>
            <a:xfrm>
              <a:off x="6184800" y="0"/>
              <a:ext cx="6007098" cy="169068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F1C9B1-DDD6-DB49-8265-E1F20D8EC2C5}"/>
                </a:ext>
              </a:extLst>
            </p:cNvPr>
            <p:cNvSpPr/>
            <p:nvPr userDrawn="1"/>
          </p:nvSpPr>
          <p:spPr>
            <a:xfrm>
              <a:off x="1397000" y="0"/>
              <a:ext cx="10617522" cy="169068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5DD46C1-6F71-C045-BD47-34AEE31C94F6}"/>
              </a:ext>
            </a:extLst>
          </p:cNvPr>
          <p:cNvSpPr/>
          <p:nvPr userDrawn="1"/>
        </p:nvSpPr>
        <p:spPr>
          <a:xfrm>
            <a:off x="709612" y="1690688"/>
            <a:ext cx="5287963" cy="814387"/>
          </a:xfrm>
          <a:prstGeom prst="rect">
            <a:avLst/>
          </a:prstGeom>
          <a:solidFill>
            <a:srgbClr val="CD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16187-5222-CB44-8D6E-8BDDCF2ABD09}"/>
              </a:ext>
            </a:extLst>
          </p:cNvPr>
          <p:cNvSpPr/>
          <p:nvPr userDrawn="1"/>
        </p:nvSpPr>
        <p:spPr>
          <a:xfrm>
            <a:off x="6194427" y="1690688"/>
            <a:ext cx="5287963" cy="814387"/>
          </a:xfrm>
          <a:prstGeom prst="rect">
            <a:avLst/>
          </a:prstGeom>
          <a:solidFill>
            <a:srgbClr val="CD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97B87-96F8-0846-AB38-BB21F5B0BC0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DAFA9-EE59-7941-9576-EE88BE0D6A1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26A92-FA92-984C-8807-EAA82F44F214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839788" y="26193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9B05C-E054-0F47-B0C3-3C4D6ED8D715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299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B3044-05A1-544F-BDB9-F1006103F51F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299200" y="26193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A5BAB-9986-B644-B6E7-E85406C6ACA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57E36-2A52-E344-8C84-438E013E539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B1833B-3E4F-7845-AB6D-39D53E72329C}"/>
              </a:ext>
            </a:extLst>
          </p:cNvPr>
          <p:cNvSpPr/>
          <p:nvPr userDrawn="1"/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CD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F1F0D-3E02-CC40-8760-4A56D5DAB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7000"/>
          </a:blip>
          <a:srcRect t="8441" b="10979"/>
          <a:stretch/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0FFB49-C9FB-7649-B838-C60E5761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8229C-27F3-2F4F-8602-C627B52C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B6B361-B3C4-FC46-9786-D5184BCE18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13918-01B4-4F4B-93F0-A3F82EE19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74062" y="5192125"/>
            <a:ext cx="1831175" cy="14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F68DA4D-8D2A-DC4A-9306-AD86E8CF56A9}"/>
              </a:ext>
            </a:extLst>
          </p:cNvPr>
          <p:cNvGrpSpPr/>
          <p:nvPr userDrawn="1"/>
        </p:nvGrpSpPr>
        <p:grpSpPr>
          <a:xfrm>
            <a:off x="0" y="0"/>
            <a:ext cx="12192000" cy="6210300"/>
            <a:chOff x="0" y="0"/>
            <a:chExt cx="12192000" cy="6210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256CC7-A751-AF42-A39A-A00A7226BB5A}"/>
                </a:ext>
              </a:extLst>
            </p:cNvPr>
            <p:cNvSpPr/>
            <p:nvPr userDrawn="1"/>
          </p:nvSpPr>
          <p:spPr>
            <a:xfrm>
              <a:off x="0" y="0"/>
              <a:ext cx="4991100" cy="6197600"/>
            </a:xfrm>
            <a:prstGeom prst="rect">
              <a:avLst/>
            </a:prstGeom>
            <a:solidFill>
              <a:srgbClr val="CD23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985E30-8D63-B440-9BB5-9C09384941E1}"/>
                </a:ext>
              </a:extLst>
            </p:cNvPr>
            <p:cNvSpPr/>
            <p:nvPr userDrawn="1"/>
          </p:nvSpPr>
          <p:spPr>
            <a:xfrm>
              <a:off x="0" y="6164581"/>
              <a:ext cx="121920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B14B7D-4457-694C-A1E6-D485194FED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27000"/>
            </a:blip>
            <a:srcRect l="29593" t="20378" r="27747" b="15015"/>
            <a:stretch/>
          </p:blipFill>
          <p:spPr>
            <a:xfrm>
              <a:off x="2" y="136524"/>
              <a:ext cx="4991098" cy="607060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7656C4-5013-2743-B462-95673AE2C36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561974"/>
            <a:ext cx="3932237" cy="1406525"/>
          </a:xfrm>
        </p:spPr>
        <p:txBody>
          <a:bodyPr anchor="t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0789-0174-5448-8311-AF5D6A0F02A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83188" y="561975"/>
            <a:ext cx="6172200" cy="5210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3E790-136A-B747-A278-B2BC443F096B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839788" y="2200274"/>
            <a:ext cx="3932237" cy="35798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2C68D-6EA5-CA48-8A5C-A979A2E230D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58E83-88F5-344E-BDFA-79EAC1423E1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B2F2C-144A-6A4E-89B4-554AB02B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0CDD2-6FEB-2E4C-97D4-9A8CC5CD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191DB-FC94-6740-8CEE-D7444CFC2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D456-DD62-114A-965A-E6FC6CE29171}" type="datetime1">
              <a:rPr lang="en-CA" smtClean="0"/>
              <a:t>2023-09-13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AF4F9-0855-634D-B934-447D6EF5E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F5031-EB42-9A46-9808-914A36D5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6B361-B3C4-FC46-9786-D5184BCE1811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615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70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4" r:id="rId9"/>
    <p:sldLayoutId id="2147483665" r:id="rId10"/>
    <p:sldLayoutId id="2147483663" r:id="rId11"/>
    <p:sldLayoutId id="2147483666" r:id="rId12"/>
    <p:sldLayoutId id="214748366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fraudcentre-centreantifraude.ca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C5E4-CA46-6C49-8C80-61759766D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Reducing Crime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55BE3-060B-234A-821F-AB1FB417C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fr-CA" dirty="0"/>
              <a:t>’s </a:t>
            </a:r>
            <a:r>
              <a:rPr lang="fr-CA" dirty="0" err="1"/>
              <a:t>Everyone’s</a:t>
            </a:r>
            <a:r>
              <a:rPr lang="fr-CA" dirty="0"/>
              <a:t> Business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E3BE-7183-DD41-B54D-BEA9FA75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Sgt</a:t>
            </a:r>
            <a:r>
              <a:rPr lang="en-US" dirty="0"/>
              <a:t> And</a:t>
            </a:r>
            <a:r>
              <a:rPr lang="fr-CA" dirty="0"/>
              <a:t>ré Lauzon </a:t>
            </a:r>
          </a:p>
          <a:p>
            <a:r>
              <a:rPr lang="fr-CA" dirty="0"/>
              <a:t>West District RCMP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890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Avoid Becoming A Victim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On the phone…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If you are contacted by a telephone solicitor, and you are not interested in the product or offer, simply decline and hang 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If you are contacted by a telemarketer that you feel is fraudulent, contact the </a:t>
            </a:r>
            <a:r>
              <a:rPr lang="en-CA" b="1" dirty="0">
                <a:solidFill>
                  <a:schemeClr val="tx1"/>
                </a:solidFill>
              </a:rPr>
              <a:t>Canadian Anti-Fraud Centre</a:t>
            </a:r>
            <a:r>
              <a:rPr lang="en-CA" dirty="0">
                <a:solidFill>
                  <a:schemeClr val="tx1"/>
                </a:solidFill>
              </a:rPr>
              <a:t>- a police associated program to combat telemarketing fraud.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tx1"/>
                </a:solidFill>
              </a:rPr>
              <a:t>1-888-495-8501  </a:t>
            </a:r>
            <a:r>
              <a:rPr lang="en-CA" b="1" dirty="0">
                <a:solidFill>
                  <a:schemeClr val="tx1"/>
                </a:solidFill>
                <a:hlinkClick r:id="rId2"/>
              </a:rPr>
              <a:t>www.antifraudcentre-centreantifraude.ca</a:t>
            </a:r>
            <a:endParaRPr lang="en-CA" b="1" dirty="0">
              <a:solidFill>
                <a:schemeClr val="tx1"/>
              </a:solidFill>
            </a:endParaRPr>
          </a:p>
          <a:p>
            <a:endParaRPr lang="en-CA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8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Avoid Becoming A Victim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On the Internet..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Do not give out personal information over the internet or email.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Do not open email, files or links from people you do not know or trust.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Use caution when providing credit card information. Consider using a low-limit credit card for online purchases.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4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Word About “Motivated Offenders”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Criminal behavior is often the result of complex social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Community can influence criminal activity by providing services and programming in support of individuals on the criminal pathway.</a:t>
            </a:r>
          </a:p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0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902D-1E5C-B249-BD20-EF9985AE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Policing &amp; Community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D43E-D4EB-404E-A7A0-D818FF50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enforcement, prevention is part of the policing mandate.</a:t>
            </a:r>
          </a:p>
          <a:p>
            <a:r>
              <a:rPr lang="en-US" dirty="0"/>
              <a:t>RCMP Community Program Officers can discuss community-led, police-supported initiatives that can reduce situational opportunities for crime, such as Neighborhood Watch.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61133-B27E-DB4A-B65C-53EBA8F9A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Crime Prevention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CC042-BC3F-5840-83C2-3D6D3D57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9810-B7C9-F845-ACFC-E55CBF55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Policing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Please report any suspicious activity.</a:t>
            </a:r>
          </a:p>
          <a:p>
            <a:r>
              <a:rPr lang="en-CA" dirty="0"/>
              <a:t>Above all, STAY SAFE.  Avoid taking actions where there is a risk of being harmed.  </a:t>
            </a:r>
          </a:p>
          <a:p>
            <a:r>
              <a:rPr lang="en-CA" dirty="0"/>
              <a:t>No property is worth getting injured over.</a:t>
            </a:r>
          </a:p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Investigation</a:t>
            </a:r>
          </a:p>
          <a:p>
            <a:r>
              <a:rPr lang="en-CA" dirty="0"/>
              <a:t>Apprehension</a:t>
            </a:r>
          </a:p>
          <a:p>
            <a:r>
              <a:rPr lang="en-CA" dirty="0"/>
              <a:t>Charges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Justice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Community Program Officers coordinate various alternative measures programs that seek to hold offenders accountable outside the traditional Court system.</a:t>
            </a:r>
          </a:p>
          <a:p>
            <a:r>
              <a:rPr lang="en-CA" dirty="0"/>
              <a:t>These programs provide the opportunity to work with community to address underlying risk factors, and to repair the harm.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Traditional</a:t>
            </a:r>
          </a:p>
          <a:p>
            <a:r>
              <a:rPr lang="en-CA" dirty="0"/>
              <a:t>Diversion &amp; Restorative Justice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5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88BC-AD7F-FE43-B235-4663B3D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706100" cy="4206875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F8DC45-54DE-A14D-B470-53D212FD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CDAF-E23F-3441-BC86-33D77DC7F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D8648-CC37-7B47-A447-24DB9C5E2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6342D-6E29-1644-A3AB-64E0E1BF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E5BC-0355-3A4E-9417-42EC14DE6663}" type="datetime1">
              <a:rPr lang="en-CA" smtClean="0"/>
              <a:pPr/>
              <a:t>2023-09-13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114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4223-EB95-2149-82AB-ED96DB64C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4368-B524-C940-B9BD-79FCAF68F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56154-2765-D047-A8B8-21CE8A1A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999-A9C2-684F-AE3B-F1E81C5B6451}" type="datetime1">
              <a:rPr lang="en-CA" smtClean="0"/>
              <a:t>2023-09-13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744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216A95-3763-A944-9540-DF4FF34A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5506987"/>
              </p:ext>
            </p:extLst>
          </p:nvPr>
        </p:nvGraphicFramePr>
        <p:xfrm>
          <a:off x="2100580" y="-880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99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1583503"/>
              </p:ext>
            </p:extLst>
          </p:nvPr>
        </p:nvGraphicFramePr>
        <p:xfrm>
          <a:off x="1389380" y="-2937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99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D6DE-BAC6-6B49-93E5-6B1EB154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Situational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755B2-8957-EF40-B355-81E2120E6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Around the house…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Keep doorways and windows visible (keep shrubs cut back from windows to eliminate hiding places).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Leave lights on outside after dark or install motion sensor lighting.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Keep entrances and garages well-lit at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installing surveillance cameras.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Install good locks and always use them.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2DCC6-A2F7-694C-A052-E36222F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8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Reducing Situational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Around the house…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Avoid leaving keys, purses and phones by the front door.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Never leave your vehicle running in the driveway.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Consider installing a wide-angle viewer in your front door that allows you to see visitors before you open the door.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Avoid keeping large amounts of money in your house.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Keep valuables in a safety deposit box at the bank.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8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Reducing Situational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</a:rPr>
              <a:t>Around the house…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Take pictures of belongings and record serial numbers.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Change your routine often.  Burglars often watch activities in the neighborhood.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Conduct a security check of your home to determine possible entry points and other weaknesses.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Have house numbers that are visible and allow police to locate your residence.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Reducing</a:t>
            </a:r>
            <a:r>
              <a:rPr lang="fr-CA" dirty="0"/>
              <a:t> </a:t>
            </a:r>
            <a:r>
              <a:rPr lang="fr-CA" dirty="0" err="1"/>
              <a:t>Situational</a:t>
            </a:r>
            <a:r>
              <a:rPr lang="fr-CA" dirty="0"/>
              <a:t> </a:t>
            </a:r>
            <a:r>
              <a:rPr lang="fr-CA" dirty="0" err="1"/>
              <a:t>Opportunities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err="1">
                <a:solidFill>
                  <a:srgbClr val="C00000"/>
                </a:solidFill>
              </a:rPr>
              <a:t>When</a:t>
            </a:r>
            <a:r>
              <a:rPr lang="fr-CA" b="1" dirty="0">
                <a:solidFill>
                  <a:srgbClr val="C00000"/>
                </a:solidFill>
              </a:rPr>
              <a:t> </a:t>
            </a:r>
            <a:r>
              <a:rPr lang="fr-CA" b="1" dirty="0" err="1">
                <a:solidFill>
                  <a:srgbClr val="C00000"/>
                </a:solidFill>
              </a:rPr>
              <a:t>away</a:t>
            </a:r>
            <a:r>
              <a:rPr lang="fr-CA" b="1" dirty="0">
                <a:solidFill>
                  <a:srgbClr val="C00000"/>
                </a:solidFill>
              </a:rPr>
              <a:t> </a:t>
            </a:r>
            <a:r>
              <a:rPr lang="fr-CA" b="1" dirty="0" err="1">
                <a:solidFill>
                  <a:srgbClr val="C00000"/>
                </a:solidFill>
              </a:rPr>
              <a:t>from</a:t>
            </a:r>
            <a:r>
              <a:rPr lang="fr-CA" b="1" dirty="0">
                <a:solidFill>
                  <a:srgbClr val="C00000"/>
                </a:solidFill>
              </a:rPr>
              <a:t> home…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Stop mail and </a:t>
            </a:r>
            <a:r>
              <a:rPr lang="fr-CA" dirty="0" err="1">
                <a:solidFill>
                  <a:schemeClr val="tx1"/>
                </a:solidFill>
              </a:rPr>
              <a:t>newspaper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deliveries</a:t>
            </a:r>
            <a:r>
              <a:rPr lang="fr-CA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Arrange to have </a:t>
            </a:r>
            <a:r>
              <a:rPr lang="fr-CA" dirty="0" err="1">
                <a:solidFill>
                  <a:schemeClr val="tx1"/>
                </a:solidFill>
              </a:rPr>
              <a:t>someone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pick</a:t>
            </a:r>
            <a:r>
              <a:rPr lang="fr-CA" dirty="0">
                <a:solidFill>
                  <a:schemeClr val="tx1"/>
                </a:solidFill>
              </a:rPr>
              <a:t> up flyers.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tx1"/>
                </a:solidFill>
              </a:rPr>
              <a:t>Leave</a:t>
            </a:r>
            <a:r>
              <a:rPr lang="fr-CA" dirty="0">
                <a:solidFill>
                  <a:schemeClr val="tx1"/>
                </a:solidFill>
              </a:rPr>
              <a:t> a radio </a:t>
            </a:r>
            <a:r>
              <a:rPr lang="fr-CA" dirty="0" err="1">
                <a:solidFill>
                  <a:schemeClr val="tx1"/>
                </a:solidFill>
              </a:rPr>
              <a:t>playing</a:t>
            </a:r>
            <a:r>
              <a:rPr lang="fr-CA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Lock all </a:t>
            </a:r>
            <a:r>
              <a:rPr lang="fr-CA" dirty="0" err="1">
                <a:solidFill>
                  <a:schemeClr val="tx1"/>
                </a:solidFill>
              </a:rPr>
              <a:t>windows</a:t>
            </a:r>
            <a:r>
              <a:rPr lang="fr-CA" dirty="0">
                <a:solidFill>
                  <a:schemeClr val="tx1"/>
                </a:solidFill>
              </a:rPr>
              <a:t>, </a:t>
            </a:r>
            <a:r>
              <a:rPr lang="fr-CA" dirty="0" err="1">
                <a:solidFill>
                  <a:schemeClr val="tx1"/>
                </a:solidFill>
              </a:rPr>
              <a:t>doors</a:t>
            </a:r>
            <a:r>
              <a:rPr lang="fr-CA" dirty="0">
                <a:solidFill>
                  <a:schemeClr val="tx1"/>
                </a:solidFill>
              </a:rPr>
              <a:t> and garages.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Arrange to have </a:t>
            </a:r>
            <a:r>
              <a:rPr lang="fr-CA" dirty="0" err="1">
                <a:solidFill>
                  <a:schemeClr val="tx1"/>
                </a:solidFill>
              </a:rPr>
              <a:t>someone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cut</a:t>
            </a:r>
            <a:r>
              <a:rPr lang="fr-CA" dirty="0">
                <a:solidFill>
                  <a:schemeClr val="tx1"/>
                </a:solidFill>
              </a:rPr>
              <a:t> the </a:t>
            </a:r>
            <a:r>
              <a:rPr lang="fr-CA" dirty="0" err="1">
                <a:solidFill>
                  <a:schemeClr val="tx1"/>
                </a:solidFill>
              </a:rPr>
              <a:t>grass</a:t>
            </a:r>
            <a:r>
              <a:rPr lang="fr-CA" dirty="0">
                <a:solidFill>
                  <a:schemeClr val="tx1"/>
                </a:solidFill>
              </a:rPr>
              <a:t> or </a:t>
            </a:r>
            <a:r>
              <a:rPr lang="fr-CA" dirty="0" err="1">
                <a:solidFill>
                  <a:schemeClr val="tx1"/>
                </a:solidFill>
              </a:rPr>
              <a:t>shovel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snow</a:t>
            </a:r>
            <a:r>
              <a:rPr lang="fr-CA" dirty="0">
                <a:solidFill>
                  <a:schemeClr val="tx1"/>
                </a:solidFill>
              </a:rPr>
              <a:t> if </a:t>
            </a:r>
            <a:r>
              <a:rPr lang="fr-CA" dirty="0" err="1">
                <a:solidFill>
                  <a:schemeClr val="tx1"/>
                </a:solidFill>
              </a:rPr>
              <a:t>you</a:t>
            </a:r>
            <a:r>
              <a:rPr lang="fr-CA" dirty="0">
                <a:solidFill>
                  <a:schemeClr val="tx1"/>
                </a:solidFill>
              </a:rPr>
              <a:t> plan to </a:t>
            </a:r>
            <a:r>
              <a:rPr lang="fr-CA" dirty="0" err="1">
                <a:solidFill>
                  <a:schemeClr val="tx1"/>
                </a:solidFill>
              </a:rPr>
              <a:t>be</a:t>
            </a:r>
            <a:r>
              <a:rPr lang="fr-CA" dirty="0">
                <a:solidFill>
                  <a:schemeClr val="tx1"/>
                </a:solidFill>
              </a:rPr>
              <a:t> gone for </a:t>
            </a:r>
            <a:r>
              <a:rPr lang="fr-CA" dirty="0" err="1">
                <a:solidFill>
                  <a:schemeClr val="tx1"/>
                </a:solidFill>
              </a:rPr>
              <a:t>several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days</a:t>
            </a:r>
            <a:r>
              <a:rPr lang="fr-CA" dirty="0">
                <a:solidFill>
                  <a:schemeClr val="tx1"/>
                </a:solidFill>
              </a:rPr>
              <a:t>.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Reducing</a:t>
            </a:r>
            <a:r>
              <a:rPr lang="fr-CA" dirty="0"/>
              <a:t> </a:t>
            </a:r>
            <a:r>
              <a:rPr lang="fr-CA" dirty="0" err="1"/>
              <a:t>Situational</a:t>
            </a:r>
            <a:r>
              <a:rPr lang="fr-CA" dirty="0"/>
              <a:t> </a:t>
            </a:r>
            <a:r>
              <a:rPr lang="fr-CA" dirty="0" err="1"/>
              <a:t>Opportunities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CA" b="1" dirty="0" err="1">
                <a:solidFill>
                  <a:srgbClr val="C00000"/>
                </a:solidFill>
              </a:rPr>
              <a:t>When</a:t>
            </a:r>
            <a:r>
              <a:rPr lang="fr-CA" b="1" dirty="0">
                <a:solidFill>
                  <a:srgbClr val="C00000"/>
                </a:solidFill>
              </a:rPr>
              <a:t> </a:t>
            </a:r>
            <a:r>
              <a:rPr lang="fr-CA" b="1" dirty="0" err="1">
                <a:solidFill>
                  <a:srgbClr val="C00000"/>
                </a:solidFill>
              </a:rPr>
              <a:t>away</a:t>
            </a:r>
            <a:r>
              <a:rPr lang="fr-CA" b="1" dirty="0">
                <a:solidFill>
                  <a:srgbClr val="C00000"/>
                </a:solidFill>
              </a:rPr>
              <a:t> </a:t>
            </a:r>
            <a:r>
              <a:rPr lang="fr-CA" b="1" dirty="0" err="1">
                <a:solidFill>
                  <a:srgbClr val="C00000"/>
                </a:solidFill>
              </a:rPr>
              <a:t>from</a:t>
            </a:r>
            <a:r>
              <a:rPr lang="fr-CA" b="1" dirty="0">
                <a:solidFill>
                  <a:srgbClr val="C00000"/>
                </a:solidFill>
              </a:rPr>
              <a:t> home…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Use </a:t>
            </a:r>
            <a:r>
              <a:rPr lang="fr-CA" dirty="0" err="1">
                <a:solidFill>
                  <a:schemeClr val="tx1"/>
                </a:solidFill>
              </a:rPr>
              <a:t>timers</a:t>
            </a:r>
            <a:r>
              <a:rPr lang="fr-CA" dirty="0">
                <a:solidFill>
                  <a:schemeClr val="tx1"/>
                </a:solidFill>
              </a:rPr>
              <a:t> to </a:t>
            </a:r>
            <a:r>
              <a:rPr lang="fr-CA" dirty="0" err="1">
                <a:solidFill>
                  <a:schemeClr val="tx1"/>
                </a:solidFill>
              </a:rPr>
              <a:t>turn</a:t>
            </a:r>
            <a:r>
              <a:rPr lang="fr-CA" dirty="0">
                <a:solidFill>
                  <a:schemeClr val="tx1"/>
                </a:solidFill>
              </a:rPr>
              <a:t> one or </a:t>
            </a:r>
            <a:r>
              <a:rPr lang="fr-CA" dirty="0" err="1">
                <a:solidFill>
                  <a:schemeClr val="tx1"/>
                </a:solidFill>
              </a:rPr>
              <a:t>two</a:t>
            </a:r>
            <a:r>
              <a:rPr lang="fr-CA" dirty="0">
                <a:solidFill>
                  <a:schemeClr val="tx1"/>
                </a:solidFill>
              </a:rPr>
              <a:t> lights on at </a:t>
            </a:r>
            <a:r>
              <a:rPr lang="fr-CA" dirty="0" err="1">
                <a:solidFill>
                  <a:schemeClr val="tx1"/>
                </a:solidFill>
              </a:rPr>
              <a:t>dark</a:t>
            </a:r>
            <a:r>
              <a:rPr lang="fr-CA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tx1"/>
                </a:solidFill>
              </a:rPr>
              <a:t>Leave</a:t>
            </a:r>
            <a:r>
              <a:rPr lang="fr-CA" dirty="0">
                <a:solidFill>
                  <a:schemeClr val="tx1"/>
                </a:solidFill>
              </a:rPr>
              <a:t> a key </a:t>
            </a:r>
            <a:r>
              <a:rPr lang="fr-CA" dirty="0" err="1">
                <a:solidFill>
                  <a:schemeClr val="tx1"/>
                </a:solidFill>
              </a:rPr>
              <a:t>with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someone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you</a:t>
            </a:r>
            <a:r>
              <a:rPr lang="fr-CA" dirty="0">
                <a:solidFill>
                  <a:schemeClr val="tx1"/>
                </a:solidFill>
              </a:rPr>
              <a:t> trust.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tx1"/>
                </a:solidFill>
              </a:rPr>
              <a:t>Let a </a:t>
            </a:r>
            <a:r>
              <a:rPr lang="fr-CA" dirty="0" err="1">
                <a:solidFill>
                  <a:schemeClr val="tx1"/>
                </a:solidFill>
              </a:rPr>
              <a:t>trusted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neighbor</a:t>
            </a:r>
            <a:r>
              <a:rPr lang="fr-CA" dirty="0">
                <a:solidFill>
                  <a:schemeClr val="tx1"/>
                </a:solidFill>
              </a:rPr>
              <a:t> or </a:t>
            </a:r>
            <a:r>
              <a:rPr lang="fr-CA" dirty="0" err="1">
                <a:solidFill>
                  <a:schemeClr val="tx1"/>
                </a:solidFill>
              </a:rPr>
              <a:t>family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member</a:t>
            </a:r>
            <a:r>
              <a:rPr lang="fr-CA" dirty="0">
                <a:solidFill>
                  <a:schemeClr val="tx1"/>
                </a:solidFill>
              </a:rPr>
              <a:t> know </a:t>
            </a:r>
            <a:r>
              <a:rPr lang="fr-CA" dirty="0" err="1">
                <a:solidFill>
                  <a:schemeClr val="tx1"/>
                </a:solidFill>
              </a:rPr>
              <a:t>you</a:t>
            </a:r>
            <a:r>
              <a:rPr lang="en-CA" dirty="0">
                <a:solidFill>
                  <a:schemeClr val="tx1"/>
                </a:solidFill>
              </a:rPr>
              <a:t>’</a:t>
            </a:r>
            <a:r>
              <a:rPr lang="fr-CA" dirty="0" err="1">
                <a:solidFill>
                  <a:schemeClr val="tx1"/>
                </a:solidFill>
              </a:rPr>
              <a:t>re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going</a:t>
            </a:r>
            <a:r>
              <a:rPr lang="fr-CA" dirty="0">
                <a:solidFill>
                  <a:schemeClr val="tx1"/>
                </a:solidFill>
              </a:rPr>
              <a:t> to </a:t>
            </a:r>
            <a:r>
              <a:rPr lang="fr-CA" dirty="0" err="1">
                <a:solidFill>
                  <a:schemeClr val="tx1"/>
                </a:solidFill>
              </a:rPr>
              <a:t>be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away</a:t>
            </a:r>
            <a:r>
              <a:rPr lang="fr-CA" dirty="0">
                <a:solidFill>
                  <a:schemeClr val="tx1"/>
                </a:solidFill>
              </a:rPr>
              <a:t>, for how long, and </a:t>
            </a:r>
            <a:r>
              <a:rPr lang="fr-CA" dirty="0" err="1">
                <a:solidFill>
                  <a:schemeClr val="tx1"/>
                </a:solidFill>
              </a:rPr>
              <a:t>where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they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can</a:t>
            </a:r>
            <a:r>
              <a:rPr lang="fr-CA" dirty="0">
                <a:solidFill>
                  <a:schemeClr val="tx1"/>
                </a:solidFill>
              </a:rPr>
              <a:t> contact </a:t>
            </a:r>
            <a:r>
              <a:rPr lang="fr-CA" dirty="0" err="1">
                <a:solidFill>
                  <a:schemeClr val="tx1"/>
                </a:solidFill>
              </a:rPr>
              <a:t>you</a:t>
            </a:r>
            <a:r>
              <a:rPr lang="fr-CA" dirty="0">
                <a:solidFill>
                  <a:schemeClr val="tx1"/>
                </a:solidFill>
              </a:rPr>
              <a:t>, if </a:t>
            </a:r>
            <a:r>
              <a:rPr lang="fr-CA" dirty="0" err="1">
                <a:solidFill>
                  <a:schemeClr val="tx1"/>
                </a:solidFill>
              </a:rPr>
              <a:t>necessary</a:t>
            </a:r>
            <a:r>
              <a:rPr lang="fr-CA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chemeClr val="tx1"/>
                </a:solidFill>
              </a:rPr>
              <a:t>Avoid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talking</a:t>
            </a:r>
            <a:r>
              <a:rPr lang="fr-CA" dirty="0">
                <a:solidFill>
                  <a:schemeClr val="tx1"/>
                </a:solidFill>
              </a:rPr>
              <a:t> about </a:t>
            </a:r>
            <a:r>
              <a:rPr lang="fr-CA" dirty="0" err="1">
                <a:solidFill>
                  <a:schemeClr val="tx1"/>
                </a:solidFill>
              </a:rPr>
              <a:t>upcoming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holidays</a:t>
            </a:r>
            <a:r>
              <a:rPr lang="fr-CA" dirty="0">
                <a:solidFill>
                  <a:schemeClr val="tx1"/>
                </a:solidFill>
              </a:rPr>
              <a:t> and vacations on social media, </a:t>
            </a:r>
            <a:r>
              <a:rPr lang="fr-CA" dirty="0" err="1">
                <a:solidFill>
                  <a:schemeClr val="tx1"/>
                </a:solidFill>
              </a:rPr>
              <a:t>telling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others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you</a:t>
            </a:r>
            <a:r>
              <a:rPr lang="fr-CA" dirty="0">
                <a:solidFill>
                  <a:schemeClr val="tx1"/>
                </a:solidFill>
              </a:rPr>
              <a:t> are </a:t>
            </a:r>
            <a:r>
              <a:rPr lang="fr-CA" dirty="0" err="1">
                <a:solidFill>
                  <a:schemeClr val="tx1"/>
                </a:solidFill>
              </a:rPr>
              <a:t>going</a:t>
            </a:r>
            <a:r>
              <a:rPr lang="fr-CA" dirty="0">
                <a:solidFill>
                  <a:schemeClr val="tx1"/>
                </a:solidFill>
              </a:rPr>
              <a:t> to </a:t>
            </a:r>
            <a:r>
              <a:rPr lang="fr-CA" dirty="0" err="1">
                <a:solidFill>
                  <a:schemeClr val="tx1"/>
                </a:solidFill>
              </a:rPr>
              <a:t>be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err="1">
                <a:solidFill>
                  <a:schemeClr val="tx1"/>
                </a:solidFill>
              </a:rPr>
              <a:t>away</a:t>
            </a:r>
            <a:r>
              <a:rPr lang="fr-CA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7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Avoid Becoming A Victim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In the car…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</a:rPr>
              <a:t>Do not leave keys inside the vehicle.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</a:rPr>
              <a:t>Keep vehicle doors locked at all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</a:rPr>
              <a:t>Avoid leaving or keeping purses or other valuables in the vehicle.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</a:rPr>
              <a:t>Avoid leaving garage door openers in your vehicle.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</a:rPr>
              <a:t>Park in well-lit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</a:rPr>
              <a:t>Consider equipping vehicles with anti-theft devices.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B361-B3C4-FC46-9786-D5184BCE1811}" type="slidenum">
              <a:rPr lang="en-US" smtClean="0"/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814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736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Custom Design</vt:lpstr>
      <vt:lpstr>Reducing Crime</vt:lpstr>
      <vt:lpstr>PowerPoint Presentation</vt:lpstr>
      <vt:lpstr>PowerPoint Presentation</vt:lpstr>
      <vt:lpstr>Reducing Situational Opportunities</vt:lpstr>
      <vt:lpstr>Reducing Situational Opportunities</vt:lpstr>
      <vt:lpstr>Reducing Situational Opportunities</vt:lpstr>
      <vt:lpstr>Reducing Situational Opportunities</vt:lpstr>
      <vt:lpstr>Reducing Situational Opportunities</vt:lpstr>
      <vt:lpstr>Avoid Becoming A Victim</vt:lpstr>
      <vt:lpstr>Avoid Becoming A Victim</vt:lpstr>
      <vt:lpstr>Avoid Becoming A Victim</vt:lpstr>
      <vt:lpstr>A Word About “Motivated Offenders”</vt:lpstr>
      <vt:lpstr>Policing &amp; Community Activities</vt:lpstr>
      <vt:lpstr>Policing Activities</vt:lpstr>
      <vt:lpstr>Justice System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C.L.</dc:creator>
  <cp:lastModifiedBy>Megan Keenan</cp:lastModifiedBy>
  <cp:revision>57</cp:revision>
  <dcterms:created xsi:type="dcterms:W3CDTF">2019-07-31T11:53:54Z</dcterms:created>
  <dcterms:modified xsi:type="dcterms:W3CDTF">2023-09-13T14:22:51Z</dcterms:modified>
</cp:coreProperties>
</file>